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9" r:id="rId4"/>
    <p:sldId id="260" r:id="rId5"/>
    <p:sldId id="261" r:id="rId6"/>
    <p:sldId id="262" r:id="rId7"/>
    <p:sldId id="263" r:id="rId8"/>
    <p:sldId id="264" r:id="rId9"/>
    <p:sldId id="266"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aan Butt" initials="AB" lastIdx="1" clrIdx="0">
    <p:extLst>
      <p:ext uri="{19B8F6BF-5375-455C-9EA6-DF929625EA0E}">
        <p15:presenceInfo xmlns:p15="http://schemas.microsoft.com/office/powerpoint/2012/main" userId="b8832280c19bb1c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12-08T15:05:27.744" idx="1">
    <p:pos x="10" y="10"/>
    <p:text>Please view as a slideshow.</p:text>
    <p:extLst>
      <p:ext uri="{C676402C-5697-4E1C-873F-D02D1690AC5C}">
        <p15:threadingInfo xmlns:p15="http://schemas.microsoft.com/office/powerpoint/2012/main" timeZoneBias="-300"/>
      </p:ext>
    </p:extLst>
  </p:cm>
</p:cmLst>
</file>

<file path=ppt/media/image1.gif>
</file>

<file path=ppt/media/image10.jpg>
</file>

<file path=ppt/media/image11.jpg>
</file>

<file path=ppt/media/image12.jpg>
</file>

<file path=ppt/media/image13.jpg>
</file>

<file path=ppt/media/image14.png>
</file>

<file path=ppt/media/image15.JPG>
</file>

<file path=ppt/media/image16.png>
</file>

<file path=ppt/media/image17.png>
</file>

<file path=ppt/media/image2.jpg>
</file>

<file path=ppt/media/image3.pn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B4F9E2-9724-4563-B4D8-6B616C241134}" type="datetimeFigureOut">
              <a:rPr lang="en-GB" smtClean="0"/>
              <a:t>08/12/2021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C4AA69-A245-4D9D-AF72-B9AB51E4A5B7}" type="slidenum">
              <a:rPr lang="en-GB" smtClean="0"/>
              <a:t>‹#›</a:t>
            </a:fld>
            <a:endParaRPr lang="en-GB"/>
          </a:p>
        </p:txBody>
      </p:sp>
    </p:spTree>
    <p:extLst>
      <p:ext uri="{BB962C8B-B14F-4D97-AF65-F5344CB8AC3E}">
        <p14:creationId xmlns:p14="http://schemas.microsoft.com/office/powerpoint/2010/main" val="4403064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view as a slideshow.</a:t>
            </a:r>
            <a:endParaRPr lang="en-GB" dirty="0"/>
          </a:p>
        </p:txBody>
      </p:sp>
      <p:sp>
        <p:nvSpPr>
          <p:cNvPr id="4" name="Slide Number Placeholder 3"/>
          <p:cNvSpPr>
            <a:spLocks noGrp="1"/>
          </p:cNvSpPr>
          <p:nvPr>
            <p:ph type="sldNum" sz="quarter" idx="5"/>
          </p:nvPr>
        </p:nvSpPr>
        <p:spPr/>
        <p:txBody>
          <a:bodyPr/>
          <a:lstStyle/>
          <a:p>
            <a:fld id="{0EC4AA69-A245-4D9D-AF72-B9AB51E4A5B7}" type="slidenum">
              <a:rPr lang="en-GB" smtClean="0"/>
              <a:t>1</a:t>
            </a:fld>
            <a:endParaRPr lang="en-GB"/>
          </a:p>
        </p:txBody>
      </p:sp>
    </p:spTree>
    <p:extLst>
      <p:ext uri="{BB962C8B-B14F-4D97-AF65-F5344CB8AC3E}">
        <p14:creationId xmlns:p14="http://schemas.microsoft.com/office/powerpoint/2010/main" val="1657076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AEC6EC-1A59-4462-B726-BA201D216CC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B9D6B30-FB8A-4D49-B9A8-2347CEE133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AF8BAC3-F5DC-4C62-927B-F4BA5A8C9504}"/>
              </a:ext>
            </a:extLst>
          </p:cNvPr>
          <p:cNvSpPr>
            <a:spLocks noGrp="1"/>
          </p:cNvSpPr>
          <p:nvPr>
            <p:ph type="dt" sz="half" idx="10"/>
          </p:nvPr>
        </p:nvSpPr>
        <p:spPr/>
        <p:txBody>
          <a:bodyPr/>
          <a:lstStyle/>
          <a:p>
            <a:fld id="{9B6489C7-EEC1-4E5B-AF60-D9CD03426B89}" type="datetimeFigureOut">
              <a:rPr lang="en-US" smtClean="0"/>
              <a:t>12/8/2021</a:t>
            </a:fld>
            <a:endParaRPr lang="en-US"/>
          </a:p>
        </p:txBody>
      </p:sp>
      <p:sp>
        <p:nvSpPr>
          <p:cNvPr id="5" name="Footer Placeholder 4">
            <a:extLst>
              <a:ext uri="{FF2B5EF4-FFF2-40B4-BE49-F238E27FC236}">
                <a16:creationId xmlns:a16="http://schemas.microsoft.com/office/drawing/2014/main" id="{EA507B28-8A39-473D-9909-18B0727FE4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967E29-5A46-4FEC-915E-B8AE40A46843}"/>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463273613"/>
      </p:ext>
    </p:extLst>
  </p:cSld>
  <p:clrMapOvr>
    <a:masterClrMapping/>
  </p:clrMapOvr>
  <p:transition spd="med">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F195D-D6C4-49FA-BD85-F6B25F9525B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C61225-0184-4F52-A501-4759EA0FD7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8FEAD9-4346-49F9-8F9B-227480C274C0}"/>
              </a:ext>
            </a:extLst>
          </p:cNvPr>
          <p:cNvSpPr>
            <a:spLocks noGrp="1"/>
          </p:cNvSpPr>
          <p:nvPr>
            <p:ph type="dt" sz="half" idx="10"/>
          </p:nvPr>
        </p:nvSpPr>
        <p:spPr/>
        <p:txBody>
          <a:bodyPr/>
          <a:lstStyle/>
          <a:p>
            <a:fld id="{9B6489C7-EEC1-4E5B-AF60-D9CD03426B89}" type="datetimeFigureOut">
              <a:rPr lang="en-US" smtClean="0"/>
              <a:t>12/8/2021</a:t>
            </a:fld>
            <a:endParaRPr lang="en-US"/>
          </a:p>
        </p:txBody>
      </p:sp>
      <p:sp>
        <p:nvSpPr>
          <p:cNvPr id="5" name="Footer Placeholder 4">
            <a:extLst>
              <a:ext uri="{FF2B5EF4-FFF2-40B4-BE49-F238E27FC236}">
                <a16:creationId xmlns:a16="http://schemas.microsoft.com/office/drawing/2014/main" id="{4F04BDA2-FEF3-4F32-B038-1CF1C6335C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89877D-1498-45DA-8FC8-7F9EED13D688}"/>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298378794"/>
      </p:ext>
    </p:extLst>
  </p:cSld>
  <p:clrMapOvr>
    <a:masterClrMapping/>
  </p:clrMapOvr>
  <p:transition spd="med">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34DE00-ED82-4621-ADA3-E160A9AC027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2A4C2D6-BEC6-4703-9C4A-F3E54C28EDF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F83B16-162A-447A-9085-79C28FEDDD35}"/>
              </a:ext>
            </a:extLst>
          </p:cNvPr>
          <p:cNvSpPr>
            <a:spLocks noGrp="1"/>
          </p:cNvSpPr>
          <p:nvPr>
            <p:ph type="dt" sz="half" idx="10"/>
          </p:nvPr>
        </p:nvSpPr>
        <p:spPr/>
        <p:txBody>
          <a:bodyPr/>
          <a:lstStyle/>
          <a:p>
            <a:fld id="{9B6489C7-EEC1-4E5B-AF60-D9CD03426B89}" type="datetimeFigureOut">
              <a:rPr lang="en-US" smtClean="0"/>
              <a:t>12/8/2021</a:t>
            </a:fld>
            <a:endParaRPr lang="en-US"/>
          </a:p>
        </p:txBody>
      </p:sp>
      <p:sp>
        <p:nvSpPr>
          <p:cNvPr id="5" name="Footer Placeholder 4">
            <a:extLst>
              <a:ext uri="{FF2B5EF4-FFF2-40B4-BE49-F238E27FC236}">
                <a16:creationId xmlns:a16="http://schemas.microsoft.com/office/drawing/2014/main" id="{3F974851-BB51-495D-A23E-60C3202EF4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BD0C21-8261-46D8-91DE-08EC98CE5730}"/>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1573384894"/>
      </p:ext>
    </p:extLst>
  </p:cSld>
  <p:clrMapOvr>
    <a:masterClrMapping/>
  </p:clrMapOvr>
  <p:transition spd="med">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7EAAE-B531-45A8-A047-15A54D3EBD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657D0A-24E2-4F02-B6A7-3AE2EE7E0A0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4A571-662C-4C99-8E20-9B2DB49D515A}"/>
              </a:ext>
            </a:extLst>
          </p:cNvPr>
          <p:cNvSpPr>
            <a:spLocks noGrp="1"/>
          </p:cNvSpPr>
          <p:nvPr>
            <p:ph type="dt" sz="half" idx="10"/>
          </p:nvPr>
        </p:nvSpPr>
        <p:spPr/>
        <p:txBody>
          <a:bodyPr/>
          <a:lstStyle/>
          <a:p>
            <a:fld id="{9B6489C7-EEC1-4E5B-AF60-D9CD03426B89}" type="datetimeFigureOut">
              <a:rPr lang="en-US" smtClean="0"/>
              <a:t>12/8/2021</a:t>
            </a:fld>
            <a:endParaRPr lang="en-US"/>
          </a:p>
        </p:txBody>
      </p:sp>
      <p:sp>
        <p:nvSpPr>
          <p:cNvPr id="5" name="Footer Placeholder 4">
            <a:extLst>
              <a:ext uri="{FF2B5EF4-FFF2-40B4-BE49-F238E27FC236}">
                <a16:creationId xmlns:a16="http://schemas.microsoft.com/office/drawing/2014/main" id="{89837317-8E4F-4D8E-8685-C009933986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94E379-5943-4483-B92D-6B973A839531}"/>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1145196029"/>
      </p:ext>
    </p:extLst>
  </p:cSld>
  <p:clrMapOvr>
    <a:masterClrMapping/>
  </p:clrMapOvr>
  <p:transition spd="med">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D5ED4-8583-4441-B304-88EC6E9786F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E873C83-49B9-4067-9119-A1D32F214A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2EC0A6-A497-4BED-A035-5269B342A94D}"/>
              </a:ext>
            </a:extLst>
          </p:cNvPr>
          <p:cNvSpPr>
            <a:spLocks noGrp="1"/>
          </p:cNvSpPr>
          <p:nvPr>
            <p:ph type="dt" sz="half" idx="10"/>
          </p:nvPr>
        </p:nvSpPr>
        <p:spPr/>
        <p:txBody>
          <a:bodyPr/>
          <a:lstStyle/>
          <a:p>
            <a:fld id="{9B6489C7-EEC1-4E5B-AF60-D9CD03426B89}" type="datetimeFigureOut">
              <a:rPr lang="en-US" smtClean="0"/>
              <a:t>12/8/2021</a:t>
            </a:fld>
            <a:endParaRPr lang="en-US"/>
          </a:p>
        </p:txBody>
      </p:sp>
      <p:sp>
        <p:nvSpPr>
          <p:cNvPr id="5" name="Footer Placeholder 4">
            <a:extLst>
              <a:ext uri="{FF2B5EF4-FFF2-40B4-BE49-F238E27FC236}">
                <a16:creationId xmlns:a16="http://schemas.microsoft.com/office/drawing/2014/main" id="{5C285122-4464-4D1F-88CB-07D57344FC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965859-780A-45DF-B086-1476DFFE5960}"/>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3475826778"/>
      </p:ext>
    </p:extLst>
  </p:cSld>
  <p:clrMapOvr>
    <a:masterClrMapping/>
  </p:clrMapOvr>
  <p:transition spd="med">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E32EC-F955-4FED-86B5-EA306BFF14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69BE04-7DBE-4970-AF88-3184EC04C2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509B11-EC89-41E1-B00D-3A8C79C3FA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5B0F56-3BDA-477D-8EBF-A34D491540E5}"/>
              </a:ext>
            </a:extLst>
          </p:cNvPr>
          <p:cNvSpPr>
            <a:spLocks noGrp="1"/>
          </p:cNvSpPr>
          <p:nvPr>
            <p:ph type="dt" sz="half" idx="10"/>
          </p:nvPr>
        </p:nvSpPr>
        <p:spPr/>
        <p:txBody>
          <a:bodyPr/>
          <a:lstStyle/>
          <a:p>
            <a:fld id="{9B6489C7-EEC1-4E5B-AF60-D9CD03426B89}" type="datetimeFigureOut">
              <a:rPr lang="en-US" smtClean="0"/>
              <a:t>12/8/2021</a:t>
            </a:fld>
            <a:endParaRPr lang="en-US"/>
          </a:p>
        </p:txBody>
      </p:sp>
      <p:sp>
        <p:nvSpPr>
          <p:cNvPr id="6" name="Footer Placeholder 5">
            <a:extLst>
              <a:ext uri="{FF2B5EF4-FFF2-40B4-BE49-F238E27FC236}">
                <a16:creationId xmlns:a16="http://schemas.microsoft.com/office/drawing/2014/main" id="{E17A5CD5-62B0-43A4-9A45-077E986A26A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DAC69F-57DC-4DBE-A721-03103C77E2DC}"/>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1601226354"/>
      </p:ext>
    </p:extLst>
  </p:cSld>
  <p:clrMapOvr>
    <a:masterClrMapping/>
  </p:clrMapOvr>
  <p:transition spd="med">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49072-41F3-482E-8E7B-385EB88E4D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AEA8DB-5CFD-4199-8CC8-32C630F968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3001355-0338-4E45-89E7-B56FA9462A0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1F572BA-6B02-4278-BB13-E96CDBC42E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951F24-3E6C-4137-ADCB-66FA17B39A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59D400-650F-4045-BB53-27A220EC9A8D}"/>
              </a:ext>
            </a:extLst>
          </p:cNvPr>
          <p:cNvSpPr>
            <a:spLocks noGrp="1"/>
          </p:cNvSpPr>
          <p:nvPr>
            <p:ph type="dt" sz="half" idx="10"/>
          </p:nvPr>
        </p:nvSpPr>
        <p:spPr/>
        <p:txBody>
          <a:bodyPr/>
          <a:lstStyle/>
          <a:p>
            <a:fld id="{9B6489C7-EEC1-4E5B-AF60-D9CD03426B89}" type="datetimeFigureOut">
              <a:rPr lang="en-US" smtClean="0"/>
              <a:t>12/8/2021</a:t>
            </a:fld>
            <a:endParaRPr lang="en-US"/>
          </a:p>
        </p:txBody>
      </p:sp>
      <p:sp>
        <p:nvSpPr>
          <p:cNvPr id="8" name="Footer Placeholder 7">
            <a:extLst>
              <a:ext uri="{FF2B5EF4-FFF2-40B4-BE49-F238E27FC236}">
                <a16:creationId xmlns:a16="http://schemas.microsoft.com/office/drawing/2014/main" id="{7FA51A14-F0CD-4070-8023-24997E692C3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238F0CD-FA26-4B50-9DCC-7AB4D760EEF3}"/>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144965076"/>
      </p:ext>
    </p:extLst>
  </p:cSld>
  <p:clrMapOvr>
    <a:masterClrMapping/>
  </p:clrMapOvr>
  <p:transition spd="med">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4525A-2378-425D-A54D-267B222DAB0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FF8CB40-041D-4500-9674-4110994FC441}"/>
              </a:ext>
            </a:extLst>
          </p:cNvPr>
          <p:cNvSpPr>
            <a:spLocks noGrp="1"/>
          </p:cNvSpPr>
          <p:nvPr>
            <p:ph type="dt" sz="half" idx="10"/>
          </p:nvPr>
        </p:nvSpPr>
        <p:spPr/>
        <p:txBody>
          <a:bodyPr/>
          <a:lstStyle/>
          <a:p>
            <a:fld id="{9B6489C7-EEC1-4E5B-AF60-D9CD03426B89}" type="datetimeFigureOut">
              <a:rPr lang="en-US" smtClean="0"/>
              <a:t>12/8/2021</a:t>
            </a:fld>
            <a:endParaRPr lang="en-US"/>
          </a:p>
        </p:txBody>
      </p:sp>
      <p:sp>
        <p:nvSpPr>
          <p:cNvPr id="4" name="Footer Placeholder 3">
            <a:extLst>
              <a:ext uri="{FF2B5EF4-FFF2-40B4-BE49-F238E27FC236}">
                <a16:creationId xmlns:a16="http://schemas.microsoft.com/office/drawing/2014/main" id="{D34C0D42-7B02-4DDB-9E5B-B699CB850A5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F82301-562E-466F-9D07-4DFB0852F6BA}"/>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3260659753"/>
      </p:ext>
    </p:extLst>
  </p:cSld>
  <p:clrMapOvr>
    <a:masterClrMapping/>
  </p:clrMapOvr>
  <p:transition spd="med">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2F34D1-AD72-4A11-BD64-575E36E77E2F}"/>
              </a:ext>
            </a:extLst>
          </p:cNvPr>
          <p:cNvSpPr>
            <a:spLocks noGrp="1"/>
          </p:cNvSpPr>
          <p:nvPr>
            <p:ph type="dt" sz="half" idx="10"/>
          </p:nvPr>
        </p:nvSpPr>
        <p:spPr/>
        <p:txBody>
          <a:bodyPr/>
          <a:lstStyle/>
          <a:p>
            <a:fld id="{9B6489C7-EEC1-4E5B-AF60-D9CD03426B89}" type="datetimeFigureOut">
              <a:rPr lang="en-US" smtClean="0"/>
              <a:t>12/8/2021</a:t>
            </a:fld>
            <a:endParaRPr lang="en-US"/>
          </a:p>
        </p:txBody>
      </p:sp>
      <p:sp>
        <p:nvSpPr>
          <p:cNvPr id="3" name="Footer Placeholder 2">
            <a:extLst>
              <a:ext uri="{FF2B5EF4-FFF2-40B4-BE49-F238E27FC236}">
                <a16:creationId xmlns:a16="http://schemas.microsoft.com/office/drawing/2014/main" id="{8E5AC208-461D-4DA9-A87D-504F6A9E050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4D780F-25A5-476D-8D1F-A130C8224E23}"/>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4018912588"/>
      </p:ext>
    </p:extLst>
  </p:cSld>
  <p:clrMapOvr>
    <a:masterClrMapping/>
  </p:clrMapOvr>
  <p:transition spd="med">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D9966-1875-484E-A66A-DB4DB41632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8CC71E-40FA-47A7-96B6-FFCD28DC19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62D945-A600-44FC-9B3F-12223E5E1E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A9ECFD-123F-4BEE-AFCF-3176B5A06234}"/>
              </a:ext>
            </a:extLst>
          </p:cNvPr>
          <p:cNvSpPr>
            <a:spLocks noGrp="1"/>
          </p:cNvSpPr>
          <p:nvPr>
            <p:ph type="dt" sz="half" idx="10"/>
          </p:nvPr>
        </p:nvSpPr>
        <p:spPr/>
        <p:txBody>
          <a:bodyPr/>
          <a:lstStyle/>
          <a:p>
            <a:fld id="{9B6489C7-EEC1-4E5B-AF60-D9CD03426B89}" type="datetimeFigureOut">
              <a:rPr lang="en-US" smtClean="0"/>
              <a:t>12/8/2021</a:t>
            </a:fld>
            <a:endParaRPr lang="en-US"/>
          </a:p>
        </p:txBody>
      </p:sp>
      <p:sp>
        <p:nvSpPr>
          <p:cNvPr id="6" name="Footer Placeholder 5">
            <a:extLst>
              <a:ext uri="{FF2B5EF4-FFF2-40B4-BE49-F238E27FC236}">
                <a16:creationId xmlns:a16="http://schemas.microsoft.com/office/drawing/2014/main" id="{87F6128A-D107-499A-9DCB-71A9C5BBD9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469861-A195-4845-95F0-E52D0CEC15C4}"/>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3126368684"/>
      </p:ext>
    </p:extLst>
  </p:cSld>
  <p:clrMapOvr>
    <a:masterClrMapping/>
  </p:clrMapOvr>
  <p:transition spd="med">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2DBDF-3D03-4FD2-BA64-535AACEBAF3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7784D9-0A1F-442F-AEFF-E81363C02D9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D97BAA-63A1-423C-BCF2-FBAAD0FAF0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834D3D0-9DDC-41A4-A812-EB6053CE610D}"/>
              </a:ext>
            </a:extLst>
          </p:cNvPr>
          <p:cNvSpPr>
            <a:spLocks noGrp="1"/>
          </p:cNvSpPr>
          <p:nvPr>
            <p:ph type="dt" sz="half" idx="10"/>
          </p:nvPr>
        </p:nvSpPr>
        <p:spPr/>
        <p:txBody>
          <a:bodyPr/>
          <a:lstStyle/>
          <a:p>
            <a:fld id="{9B6489C7-EEC1-4E5B-AF60-D9CD03426B89}" type="datetimeFigureOut">
              <a:rPr lang="en-US" smtClean="0"/>
              <a:t>12/8/2021</a:t>
            </a:fld>
            <a:endParaRPr lang="en-US"/>
          </a:p>
        </p:txBody>
      </p:sp>
      <p:sp>
        <p:nvSpPr>
          <p:cNvPr id="6" name="Footer Placeholder 5">
            <a:extLst>
              <a:ext uri="{FF2B5EF4-FFF2-40B4-BE49-F238E27FC236}">
                <a16:creationId xmlns:a16="http://schemas.microsoft.com/office/drawing/2014/main" id="{2973B071-8FDB-49D7-96D5-9C99D577B3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EF7B11-11C5-470A-82DF-303CD5115FE7}"/>
              </a:ext>
            </a:extLst>
          </p:cNvPr>
          <p:cNvSpPr>
            <a:spLocks noGrp="1"/>
          </p:cNvSpPr>
          <p:nvPr>
            <p:ph type="sldNum" sz="quarter" idx="12"/>
          </p:nvPr>
        </p:nvSpPr>
        <p:spPr/>
        <p:txBody>
          <a:bodyPr/>
          <a:lstStyle/>
          <a:p>
            <a:fld id="{1F1BAC3C-56B8-472E-A72F-279C9AEC6549}" type="slidenum">
              <a:rPr lang="en-US" smtClean="0"/>
              <a:t>‹#›</a:t>
            </a:fld>
            <a:endParaRPr lang="en-US"/>
          </a:p>
        </p:txBody>
      </p:sp>
    </p:spTree>
    <p:extLst>
      <p:ext uri="{BB962C8B-B14F-4D97-AF65-F5344CB8AC3E}">
        <p14:creationId xmlns:p14="http://schemas.microsoft.com/office/powerpoint/2010/main" val="1653006038"/>
      </p:ext>
    </p:extLst>
  </p:cSld>
  <p:clrMapOvr>
    <a:masterClrMapping/>
  </p:clrMapOvr>
  <p:transition spd="med">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EC217D-E9BD-48FD-83B7-3D1D678711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682EF1-BEE2-4A0A-9C62-BD654E022D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B611D2-B901-48BD-B549-A9489055A33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6489C7-EEC1-4E5B-AF60-D9CD03426B89}" type="datetimeFigureOut">
              <a:rPr lang="en-US" smtClean="0"/>
              <a:t>12/8/2021</a:t>
            </a:fld>
            <a:endParaRPr lang="en-US"/>
          </a:p>
        </p:txBody>
      </p:sp>
      <p:sp>
        <p:nvSpPr>
          <p:cNvPr id="5" name="Footer Placeholder 4">
            <a:extLst>
              <a:ext uri="{FF2B5EF4-FFF2-40B4-BE49-F238E27FC236}">
                <a16:creationId xmlns:a16="http://schemas.microsoft.com/office/drawing/2014/main" id="{92444953-A474-4877-A2F2-4BB12BA36A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2940C3A-9FCC-4B88-9921-D6BAB64E5C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1BAC3C-56B8-472E-A72F-279C9AEC6549}" type="slidenum">
              <a:rPr lang="en-US" smtClean="0"/>
              <a:t>‹#›</a:t>
            </a:fld>
            <a:endParaRPr lang="en-US"/>
          </a:p>
        </p:txBody>
      </p:sp>
    </p:spTree>
    <p:extLst>
      <p:ext uri="{BB962C8B-B14F-4D97-AF65-F5344CB8AC3E}">
        <p14:creationId xmlns:p14="http://schemas.microsoft.com/office/powerpoint/2010/main" val="11091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8.JPG"/><Relationship Id="rId13" Type="http://schemas.openxmlformats.org/officeDocument/2006/relationships/image" Target="../media/image13.jpg"/><Relationship Id="rId3" Type="http://schemas.openxmlformats.org/officeDocument/2006/relationships/image" Target="../media/image3.png"/><Relationship Id="rId7" Type="http://schemas.openxmlformats.org/officeDocument/2006/relationships/image" Target="../media/image7.JPG"/><Relationship Id="rId12" Type="http://schemas.openxmlformats.org/officeDocument/2006/relationships/image" Target="../media/image12.jpg"/><Relationship Id="rId2" Type="http://schemas.openxmlformats.org/officeDocument/2006/relationships/image" Target="../media/image2.jp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1.jpg"/><Relationship Id="rId5" Type="http://schemas.openxmlformats.org/officeDocument/2006/relationships/image" Target="../media/image5.JPG"/><Relationship Id="rId10" Type="http://schemas.openxmlformats.org/officeDocument/2006/relationships/image" Target="../media/image10.jpg"/><Relationship Id="rId4" Type="http://schemas.openxmlformats.org/officeDocument/2006/relationships/image" Target="../media/image4.jpg"/><Relationship Id="rId9" Type="http://schemas.openxmlformats.org/officeDocument/2006/relationships/image" Target="../media/image9.jpg"/></Relationships>
</file>

<file path=ppt/slides/_rels/slide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A81CC84-0DBC-47B3-A0A5-C7A82F6350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011"/>
            <a:ext cx="12192000" cy="6866022"/>
          </a:xfrm>
          <a:prstGeom prst="rect">
            <a:avLst/>
          </a:prstGeom>
        </p:spPr>
      </p:pic>
    </p:spTree>
    <p:extLst>
      <p:ext uri="{BB962C8B-B14F-4D97-AF65-F5344CB8AC3E}">
        <p14:creationId xmlns:p14="http://schemas.microsoft.com/office/powerpoint/2010/main" val="315272050"/>
      </p:ext>
    </p:extLst>
  </p:cSld>
  <p:clrMapOvr>
    <a:masterClrMapping/>
  </p:clrMapOvr>
  <p:transition spd="med">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BAA942-4B33-4B45-904A-28E85C53707B}"/>
              </a:ext>
            </a:extLst>
          </p:cNvPr>
          <p:cNvSpPr txBox="1"/>
          <p:nvPr/>
        </p:nvSpPr>
        <p:spPr>
          <a:xfrm>
            <a:off x="519302" y="1439233"/>
            <a:ext cx="11153395" cy="3979533"/>
          </a:xfrm>
          <a:prstGeom prst="rect">
            <a:avLst/>
          </a:prstGeom>
          <a:noFill/>
        </p:spPr>
        <p:txBody>
          <a:bodyPr wrap="square" rtlCol="0">
            <a:prstTxWarp prst="textDeflateBottom">
              <a:avLst>
                <a:gd name="adj" fmla="val 100000"/>
              </a:avLst>
            </a:prstTxWarp>
            <a:spAutoFit/>
          </a:bodyPr>
          <a:lstStyle/>
          <a:p>
            <a:pPr algn="ctr"/>
            <a:r>
              <a:rPr lang="en-US" sz="15000" dirty="0">
                <a:solidFill>
                  <a:srgbClr val="FF0000"/>
                </a:solidFill>
                <a:latin typeface="Bodoni MT Condensed" panose="02070606080606020203" pitchFamily="18" charset="0"/>
              </a:rPr>
              <a:t>AMAAN’S FAVORITE FILMS OF ALL TIME</a:t>
            </a:r>
          </a:p>
        </p:txBody>
      </p:sp>
    </p:spTree>
    <p:extLst>
      <p:ext uri="{BB962C8B-B14F-4D97-AF65-F5344CB8AC3E}">
        <p14:creationId xmlns:p14="http://schemas.microsoft.com/office/powerpoint/2010/main" val="3511956451"/>
      </p:ext>
    </p:extLst>
  </p:cSld>
  <p:clrMapOvr>
    <a:masterClrMapping/>
  </p:clrMapOvr>
  <p:transition spd="med">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F8AAA39-9EF6-4E03-ABE3-790B46D4082D}"/>
              </a:ext>
            </a:extLst>
          </p:cNvPr>
          <p:cNvPicPr>
            <a:picLocks noChangeAspect="1"/>
          </p:cNvPicPr>
          <p:nvPr/>
        </p:nvPicPr>
        <p:blipFill>
          <a:blip r:embed="rId2">
            <a:extLst>
              <a:ext uri="{28A0092B-C50C-407E-A947-70E740481C1C}">
                <a14:useLocalDpi xmlns:a14="http://schemas.microsoft.com/office/drawing/2010/main" val="0"/>
              </a:ext>
            </a:extLst>
          </a:blip>
          <a:srcRect t="8674" b="8674"/>
          <a:stretch/>
        </p:blipFill>
        <p:spPr>
          <a:xfrm flipH="1">
            <a:off x="0" y="559860"/>
            <a:ext cx="12192000" cy="6298140"/>
          </a:xfrm>
          <a:prstGeom prst="rect">
            <a:avLst/>
          </a:prstGeom>
        </p:spPr>
      </p:pic>
      <p:pic>
        <p:nvPicPr>
          <p:cNvPr id="26" name="Picture 25">
            <a:extLst>
              <a:ext uri="{FF2B5EF4-FFF2-40B4-BE49-F238E27FC236}">
                <a16:creationId xmlns:a16="http://schemas.microsoft.com/office/drawing/2014/main" id="{5692A4BB-DAA8-462E-9C37-55DBF2657047}"/>
              </a:ext>
            </a:extLst>
          </p:cNvPr>
          <p:cNvPicPr>
            <a:picLocks noChangeAspect="1"/>
          </p:cNvPicPr>
          <p:nvPr/>
        </p:nvPicPr>
        <p:blipFill rotWithShape="1">
          <a:blip r:embed="rId3">
            <a:extLst>
              <a:ext uri="{28A0092B-C50C-407E-A947-70E740481C1C}">
                <a14:useLocalDpi xmlns:a14="http://schemas.microsoft.com/office/drawing/2010/main" val="0"/>
              </a:ext>
            </a:extLst>
          </a:blip>
          <a:srcRect t="38955"/>
          <a:stretch/>
        </p:blipFill>
        <p:spPr>
          <a:xfrm>
            <a:off x="0" y="4248091"/>
            <a:ext cx="12191999" cy="2628229"/>
          </a:xfrm>
          <a:prstGeom prst="rect">
            <a:avLst/>
          </a:prstGeom>
        </p:spPr>
      </p:pic>
      <p:pic>
        <p:nvPicPr>
          <p:cNvPr id="27" name="Picture 26">
            <a:extLst>
              <a:ext uri="{FF2B5EF4-FFF2-40B4-BE49-F238E27FC236}">
                <a16:creationId xmlns:a16="http://schemas.microsoft.com/office/drawing/2014/main" id="{0BE60529-1C77-4EFF-B717-B38E64F6C73B}"/>
              </a:ext>
            </a:extLst>
          </p:cNvPr>
          <p:cNvPicPr>
            <a:picLocks noChangeAspect="1"/>
          </p:cNvPicPr>
          <p:nvPr/>
        </p:nvPicPr>
        <p:blipFill rotWithShape="1">
          <a:blip r:embed="rId3">
            <a:extLst>
              <a:ext uri="{28A0092B-C50C-407E-A947-70E740481C1C}">
                <a14:useLocalDpi xmlns:a14="http://schemas.microsoft.com/office/drawing/2010/main" val="0"/>
              </a:ext>
            </a:extLst>
          </a:blip>
          <a:srcRect t="38955"/>
          <a:stretch/>
        </p:blipFill>
        <p:spPr>
          <a:xfrm flipV="1">
            <a:off x="1" y="532009"/>
            <a:ext cx="12191999" cy="2628229"/>
          </a:xfrm>
          <a:prstGeom prst="rect">
            <a:avLst/>
          </a:prstGeom>
        </p:spPr>
      </p:pic>
      <p:grpSp>
        <p:nvGrpSpPr>
          <p:cNvPr id="2" name="Group 1">
            <a:extLst>
              <a:ext uri="{FF2B5EF4-FFF2-40B4-BE49-F238E27FC236}">
                <a16:creationId xmlns:a16="http://schemas.microsoft.com/office/drawing/2014/main" id="{4152F2F2-FE30-4B1E-B3B8-62098DE8D244}"/>
              </a:ext>
            </a:extLst>
          </p:cNvPr>
          <p:cNvGrpSpPr/>
          <p:nvPr/>
        </p:nvGrpSpPr>
        <p:grpSpPr>
          <a:xfrm>
            <a:off x="0" y="36443"/>
            <a:ext cx="12192000" cy="523417"/>
            <a:chOff x="0" y="36443"/>
            <a:chExt cx="12192000" cy="523417"/>
          </a:xfrm>
        </p:grpSpPr>
        <p:pic>
          <p:nvPicPr>
            <p:cNvPr id="19" name="Picture 18" hidden="1">
              <a:extLst>
                <a:ext uri="{FF2B5EF4-FFF2-40B4-BE49-F238E27FC236}">
                  <a16:creationId xmlns:a16="http://schemas.microsoft.com/office/drawing/2014/main" id="{508C0282-6EFD-46C2-9FE6-B1ADF0B880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03572" y="72664"/>
              <a:ext cx="370452" cy="370452"/>
            </a:xfrm>
            <a:prstGeom prst="rect">
              <a:avLst/>
            </a:prstGeom>
          </p:spPr>
        </p:pic>
        <p:pic>
          <p:nvPicPr>
            <p:cNvPr id="3" name="Picture 2">
              <a:extLst>
                <a:ext uri="{FF2B5EF4-FFF2-40B4-BE49-F238E27FC236}">
                  <a16:creationId xmlns:a16="http://schemas.microsoft.com/office/drawing/2014/main" id="{6CB2FF5D-2C3D-4478-A2E7-C98E4C1FF6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6443"/>
              <a:ext cx="12192000" cy="523417"/>
            </a:xfrm>
            <a:prstGeom prst="rect">
              <a:avLst/>
            </a:prstGeom>
          </p:spPr>
        </p:pic>
      </p:grpSp>
      <p:pic>
        <p:nvPicPr>
          <p:cNvPr id="4" name="Picture 3">
            <a:extLst>
              <a:ext uri="{FF2B5EF4-FFF2-40B4-BE49-F238E27FC236}">
                <a16:creationId xmlns:a16="http://schemas.microsoft.com/office/drawing/2014/main" id="{F40C3A3C-B2CC-4E52-A557-D320AD8F4DAB}"/>
              </a:ext>
            </a:extLst>
          </p:cNvPr>
          <p:cNvPicPr>
            <a:picLocks noChangeAspect="1"/>
          </p:cNvPicPr>
          <p:nvPr/>
        </p:nvPicPr>
        <p:blipFill>
          <a:blip r:embed="rId6"/>
          <a:stretch>
            <a:fillRect/>
          </a:stretch>
        </p:blipFill>
        <p:spPr>
          <a:xfrm>
            <a:off x="117976" y="59618"/>
            <a:ext cx="1260250" cy="486990"/>
          </a:xfrm>
          <a:prstGeom prst="rect">
            <a:avLst/>
          </a:prstGeom>
        </p:spPr>
      </p:pic>
      <p:sp>
        <p:nvSpPr>
          <p:cNvPr id="7" name="TextBox 6">
            <a:extLst>
              <a:ext uri="{FF2B5EF4-FFF2-40B4-BE49-F238E27FC236}">
                <a16:creationId xmlns:a16="http://schemas.microsoft.com/office/drawing/2014/main" id="{2FF3B263-3915-4360-BE8A-215CCD157CB0}"/>
              </a:ext>
            </a:extLst>
          </p:cNvPr>
          <p:cNvSpPr txBox="1"/>
          <p:nvPr/>
        </p:nvSpPr>
        <p:spPr>
          <a:xfrm>
            <a:off x="388815" y="574810"/>
            <a:ext cx="4823791" cy="2800767"/>
          </a:xfrm>
          <a:prstGeom prst="rect">
            <a:avLst/>
          </a:prstGeom>
          <a:noFill/>
        </p:spPr>
        <p:txBody>
          <a:bodyPr wrap="square" rtlCol="0">
            <a:spAutoFit/>
          </a:bodyPr>
          <a:lstStyle/>
          <a:p>
            <a:r>
              <a:rPr lang="en-US" sz="8800" dirty="0">
                <a:solidFill>
                  <a:schemeClr val="bg1"/>
                </a:solidFill>
                <a:effectLst>
                  <a:outerShdw blurRad="38100" dist="38100" dir="2700000" algn="tl">
                    <a:srgbClr val="000000">
                      <a:alpha val="43137"/>
                    </a:srgbClr>
                  </a:outerShdw>
                </a:effectLst>
                <a:latin typeface="Bebas Neue" panose="020B0606020202050201" pitchFamily="34" charset="0"/>
              </a:rPr>
              <a:t>Favorite Movies</a:t>
            </a:r>
          </a:p>
        </p:txBody>
      </p:sp>
      <p:pic>
        <p:nvPicPr>
          <p:cNvPr id="10" name="Picture 9">
            <a:extLst>
              <a:ext uri="{FF2B5EF4-FFF2-40B4-BE49-F238E27FC236}">
                <a16:creationId xmlns:a16="http://schemas.microsoft.com/office/drawing/2014/main" id="{DBB3E3F4-E9C0-49EA-8951-C59EAA64842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59043" y="3429000"/>
            <a:ext cx="2067339" cy="516835"/>
          </a:xfrm>
          <a:prstGeom prst="round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67DE48A5-853C-4D7C-ADD4-40228145920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3826" y="3415302"/>
            <a:ext cx="1531878" cy="506067"/>
          </a:xfrm>
          <a:prstGeom prst="roundRect">
            <a:avLst/>
          </a:prstGeom>
          <a:effectLst>
            <a:outerShdw blurRad="50800" dist="38100" dir="10800000" algn="r" rotWithShape="0">
              <a:prstClr val="black">
                <a:alpha val="40000"/>
              </a:prstClr>
            </a:outerShdw>
          </a:effectLst>
        </p:spPr>
      </p:pic>
      <p:sp>
        <p:nvSpPr>
          <p:cNvPr id="14" name="Rectangle 13">
            <a:extLst>
              <a:ext uri="{FF2B5EF4-FFF2-40B4-BE49-F238E27FC236}">
                <a16:creationId xmlns:a16="http://schemas.microsoft.com/office/drawing/2014/main" id="{641718E7-3DD3-4A06-B7E7-5C1E5F97EBEA}"/>
              </a:ext>
            </a:extLst>
          </p:cNvPr>
          <p:cNvSpPr/>
          <p:nvPr/>
        </p:nvSpPr>
        <p:spPr>
          <a:xfrm>
            <a:off x="463826" y="4415016"/>
            <a:ext cx="10679527" cy="2400657"/>
          </a:xfrm>
          <a:prstGeom prst="rect">
            <a:avLst/>
          </a:prstGeom>
          <a:noFill/>
        </p:spPr>
        <p:txBody>
          <a:bodyPr wrap="none" lIns="91440" tIns="45720" rIns="91440" bIns="45720">
            <a:spAutoFit/>
          </a:bodyPr>
          <a:lstStyle/>
          <a:p>
            <a:pPr algn="ctr"/>
            <a:r>
              <a:rPr lang="en-US" sz="1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1    2    3    4    5 </a:t>
            </a:r>
          </a:p>
        </p:txBody>
      </p:sp>
      <p:pic>
        <p:nvPicPr>
          <p:cNvPr id="24" name="Picture 23">
            <a:extLst>
              <a:ext uri="{FF2B5EF4-FFF2-40B4-BE49-F238E27FC236}">
                <a16:creationId xmlns:a16="http://schemas.microsoft.com/office/drawing/2014/main" id="{65F41213-13B8-4E92-B785-1C7C213898EB}"/>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0323459" y="4313033"/>
            <a:ext cx="1403790" cy="2064277"/>
          </a:xfrm>
          <a:prstGeom prst="rect">
            <a:avLst/>
          </a:prstGeom>
        </p:spPr>
      </p:pic>
      <p:pic>
        <p:nvPicPr>
          <p:cNvPr id="22" name="Picture 21">
            <a:extLst>
              <a:ext uri="{FF2B5EF4-FFF2-40B4-BE49-F238E27FC236}">
                <a16:creationId xmlns:a16="http://schemas.microsoft.com/office/drawing/2014/main" id="{A16EDB66-BB50-4C31-B01E-9F32FEC889F0}"/>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7974711" y="4313286"/>
            <a:ext cx="1403790" cy="2079363"/>
          </a:xfrm>
          <a:prstGeom prst="rect">
            <a:avLst/>
          </a:prstGeom>
        </p:spPr>
      </p:pic>
      <p:pic>
        <p:nvPicPr>
          <p:cNvPr id="20" name="Picture 19">
            <a:extLst>
              <a:ext uri="{FF2B5EF4-FFF2-40B4-BE49-F238E27FC236}">
                <a16:creationId xmlns:a16="http://schemas.microsoft.com/office/drawing/2014/main" id="{7F1A33AD-EA01-452A-B9A4-B13183AC8A94}"/>
              </a:ext>
            </a:extLst>
          </p:cNvPr>
          <p:cNvPicPr>
            <a:picLocks noChangeAspect="1"/>
          </p:cNvPicPr>
          <p:nvPr/>
        </p:nvPicPr>
        <p:blipFill>
          <a:blip r:embed="rId11">
            <a:extLst>
              <a:ext uri="{28A0092B-C50C-407E-A947-70E740481C1C}">
                <a14:useLocalDpi xmlns:a14="http://schemas.microsoft.com/office/drawing/2010/main" val="0"/>
              </a:ext>
            </a:extLst>
          </a:blip>
          <a:srcRect/>
          <a:stretch/>
        </p:blipFill>
        <p:spPr>
          <a:xfrm>
            <a:off x="5636226" y="4313033"/>
            <a:ext cx="1393527" cy="2152720"/>
          </a:xfrm>
          <a:prstGeom prst="rect">
            <a:avLst/>
          </a:prstGeom>
        </p:spPr>
      </p:pic>
      <p:pic>
        <p:nvPicPr>
          <p:cNvPr id="18" name="Picture 17">
            <a:extLst>
              <a:ext uri="{FF2B5EF4-FFF2-40B4-BE49-F238E27FC236}">
                <a16:creationId xmlns:a16="http://schemas.microsoft.com/office/drawing/2014/main" id="{756A55F5-6813-4262-9DBA-86D60F714460}"/>
              </a:ext>
            </a:extLst>
          </p:cNvPr>
          <p:cNvPicPr>
            <a:picLocks noChangeAspect="1"/>
          </p:cNvPicPr>
          <p:nvPr/>
        </p:nvPicPr>
        <p:blipFill>
          <a:blip r:embed="rId12">
            <a:extLst>
              <a:ext uri="{28A0092B-C50C-407E-A947-70E740481C1C}">
                <a14:useLocalDpi xmlns:a14="http://schemas.microsoft.com/office/drawing/2010/main" val="0"/>
              </a:ext>
            </a:extLst>
          </a:blip>
          <a:srcRect/>
          <a:stretch/>
        </p:blipFill>
        <p:spPr>
          <a:xfrm>
            <a:off x="3290163" y="4346744"/>
            <a:ext cx="1401106" cy="2062982"/>
          </a:xfrm>
          <a:prstGeom prst="rect">
            <a:avLst/>
          </a:prstGeom>
        </p:spPr>
      </p:pic>
      <p:pic>
        <p:nvPicPr>
          <p:cNvPr id="16" name="Picture 15">
            <a:extLst>
              <a:ext uri="{FF2B5EF4-FFF2-40B4-BE49-F238E27FC236}">
                <a16:creationId xmlns:a16="http://schemas.microsoft.com/office/drawing/2014/main" id="{7CBF6674-CA34-4C6D-A95D-4424B136CE16}"/>
              </a:ext>
            </a:extLst>
          </p:cNvPr>
          <p:cNvPicPr>
            <a:picLocks noChangeAspect="1"/>
          </p:cNvPicPr>
          <p:nvPr/>
        </p:nvPicPr>
        <p:blipFill>
          <a:blip r:embed="rId13">
            <a:extLst>
              <a:ext uri="{28A0092B-C50C-407E-A947-70E740481C1C}">
                <a14:useLocalDpi xmlns:a14="http://schemas.microsoft.com/office/drawing/2010/main" val="0"/>
              </a:ext>
            </a:extLst>
          </a:blip>
          <a:srcRect/>
          <a:stretch/>
        </p:blipFill>
        <p:spPr>
          <a:xfrm>
            <a:off x="1191308" y="4315367"/>
            <a:ext cx="1419370" cy="2094359"/>
          </a:xfrm>
          <a:prstGeom prst="rect">
            <a:avLst/>
          </a:prstGeom>
        </p:spPr>
      </p:pic>
    </p:spTree>
    <p:extLst>
      <p:ext uri="{BB962C8B-B14F-4D97-AF65-F5344CB8AC3E}">
        <p14:creationId xmlns:p14="http://schemas.microsoft.com/office/powerpoint/2010/main" val="106129694"/>
      </p:ext>
    </p:extLst>
  </p:cSld>
  <p:clrMapOvr>
    <a:masterClrMapping/>
  </p:clrMapOvr>
  <p:transition spd="med">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1114F4-61B1-49B8-B695-8BE446388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
        <p:nvSpPr>
          <p:cNvPr id="4" name="TextBox 3">
            <a:extLst>
              <a:ext uri="{FF2B5EF4-FFF2-40B4-BE49-F238E27FC236}">
                <a16:creationId xmlns:a16="http://schemas.microsoft.com/office/drawing/2014/main" id="{ECAFF28E-4CA4-4EDD-8022-E6D48807BB11}"/>
              </a:ext>
            </a:extLst>
          </p:cNvPr>
          <p:cNvSpPr txBox="1"/>
          <p:nvPr/>
        </p:nvSpPr>
        <p:spPr>
          <a:xfrm>
            <a:off x="2657475" y="6229350"/>
            <a:ext cx="1943100" cy="338554"/>
          </a:xfrm>
          <a:prstGeom prst="rect">
            <a:avLst/>
          </a:prstGeom>
          <a:solidFill>
            <a:schemeClr val="tx1"/>
          </a:solidFill>
        </p:spPr>
        <p:txBody>
          <a:bodyPr wrap="square" rtlCol="0">
            <a:spAutoFit/>
          </a:bodyPr>
          <a:lstStyle/>
          <a:p>
            <a:r>
              <a:rPr lang="en-US" sz="1600" b="1" dirty="0">
                <a:solidFill>
                  <a:schemeClr val="bg1"/>
                </a:solidFill>
                <a:latin typeface="Arial" panose="020B0604020202020204" pitchFamily="34" charset="0"/>
                <a:cs typeface="Arial" panose="020B0604020202020204" pitchFamily="34" charset="0"/>
              </a:rPr>
              <a:t>OLDBOY (2003)</a:t>
            </a:r>
            <a:endParaRPr lang="en-US" sz="1200" b="1" dirty="0">
              <a:solidFill>
                <a:schemeClr val="bg1">
                  <a:lumMod val="50000"/>
                </a:schemeClr>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88441381-4885-465A-8221-33F5563FA47B}"/>
              </a:ext>
            </a:extLst>
          </p:cNvPr>
          <p:cNvSpPr/>
          <p:nvPr/>
        </p:nvSpPr>
        <p:spPr>
          <a:xfrm>
            <a:off x="145774" y="475926"/>
            <a:ext cx="1896673" cy="5478423"/>
          </a:xfrm>
          <a:prstGeom prst="rect">
            <a:avLst/>
          </a:prstGeom>
          <a:noFill/>
        </p:spPr>
        <p:txBody>
          <a:bodyPr wrap="none" lIns="91440" tIns="45720" rIns="91440" bIns="45720">
            <a:spAutoFit/>
          </a:bodyPr>
          <a:lstStyle/>
          <a:p>
            <a:pPr algn="ctr"/>
            <a:r>
              <a:rPr lang="en-US" sz="3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1</a:t>
            </a:r>
          </a:p>
        </p:txBody>
      </p:sp>
      <p:pic>
        <p:nvPicPr>
          <p:cNvPr id="6" name="Picture 5">
            <a:extLst>
              <a:ext uri="{FF2B5EF4-FFF2-40B4-BE49-F238E27FC236}">
                <a16:creationId xmlns:a16="http://schemas.microsoft.com/office/drawing/2014/main" id="{4E858F2A-0CB0-43ED-96E4-A70D3430954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498178" y="736812"/>
            <a:ext cx="3272605" cy="4828910"/>
          </a:xfrm>
          <a:prstGeom prst="rect">
            <a:avLst/>
          </a:prstGeom>
        </p:spPr>
      </p:pic>
      <p:sp>
        <p:nvSpPr>
          <p:cNvPr id="7" name="TextBox 6">
            <a:extLst>
              <a:ext uri="{FF2B5EF4-FFF2-40B4-BE49-F238E27FC236}">
                <a16:creationId xmlns:a16="http://schemas.microsoft.com/office/drawing/2014/main" id="{9FEC6A1E-9561-4BF3-BAB8-556236CA4670}"/>
              </a:ext>
            </a:extLst>
          </p:cNvPr>
          <p:cNvSpPr txBox="1"/>
          <p:nvPr/>
        </p:nvSpPr>
        <p:spPr>
          <a:xfrm>
            <a:off x="6215270" y="475926"/>
            <a:ext cx="4585252" cy="1323439"/>
          </a:xfrm>
          <a:prstGeom prst="rect">
            <a:avLst/>
          </a:prstGeom>
          <a:noFill/>
        </p:spPr>
        <p:txBody>
          <a:bodyPr wrap="square" rtlCol="0">
            <a:spAutoFit/>
          </a:bodyPr>
          <a:lstStyle/>
          <a:p>
            <a:pPr algn="ctr"/>
            <a:r>
              <a:rPr lang="en-US" sz="8000" dirty="0">
                <a:solidFill>
                  <a:srgbClr val="FF0000"/>
                </a:solidFill>
                <a:latin typeface="Bebas Neue" panose="020B0606020202050201" pitchFamily="34" charset="0"/>
              </a:rPr>
              <a:t>OLDBOY</a:t>
            </a:r>
          </a:p>
        </p:txBody>
      </p:sp>
      <p:sp>
        <p:nvSpPr>
          <p:cNvPr id="8" name="TextBox 7">
            <a:extLst>
              <a:ext uri="{FF2B5EF4-FFF2-40B4-BE49-F238E27FC236}">
                <a16:creationId xmlns:a16="http://schemas.microsoft.com/office/drawing/2014/main" id="{A3DA5A81-F8E7-4C33-9833-192B464467F8}"/>
              </a:ext>
            </a:extLst>
          </p:cNvPr>
          <p:cNvSpPr txBox="1"/>
          <p:nvPr/>
        </p:nvSpPr>
        <p:spPr>
          <a:xfrm>
            <a:off x="5373757" y="1670289"/>
            <a:ext cx="6506818" cy="4031873"/>
          </a:xfrm>
          <a:prstGeom prst="rect">
            <a:avLst/>
          </a:prstGeom>
          <a:noFill/>
        </p:spPr>
        <p:txBody>
          <a:bodyPr wrap="square" rtlCol="0">
            <a:spAutoFit/>
          </a:bodyPr>
          <a:lstStyle/>
          <a:p>
            <a:pPr algn="l" fontAlgn="base"/>
            <a:r>
              <a:rPr lang="en-US" sz="1600" i="1" dirty="0">
                <a:solidFill>
                  <a:schemeClr val="bg1"/>
                </a:solidFill>
                <a:latin typeface="Arial" panose="020B0604020202020204" pitchFamily="34" charset="0"/>
                <a:cs typeface="Arial" panose="020B0604020202020204" pitchFamily="34" charset="0"/>
              </a:rPr>
              <a:t>A </a:t>
            </a:r>
            <a:r>
              <a:rPr lang="en-US" sz="1600" b="0" i="1" dirty="0">
                <a:solidFill>
                  <a:schemeClr val="bg1"/>
                </a:solidFill>
                <a:effectLst/>
                <a:latin typeface="Arial" panose="020B0604020202020204" pitchFamily="34" charset="0"/>
                <a:cs typeface="Arial" panose="020B0604020202020204" pitchFamily="34" charset="0"/>
              </a:rPr>
              <a:t>film that for many has acted as a gateway to South Korean cinema, </a:t>
            </a:r>
            <a:r>
              <a:rPr lang="en-US" sz="1600" b="0" i="1" u="none" strike="noStrike" dirty="0">
                <a:solidFill>
                  <a:schemeClr val="bg1"/>
                </a:solidFill>
                <a:effectLst/>
                <a:latin typeface="Arial" panose="020B0604020202020204" pitchFamily="34" charset="0"/>
                <a:cs typeface="Arial" panose="020B0604020202020204" pitchFamily="34" charset="0"/>
              </a:rPr>
              <a:t>Oldboy</a:t>
            </a:r>
            <a:r>
              <a:rPr lang="en-US" sz="1600" b="0" i="1" dirty="0">
                <a:solidFill>
                  <a:schemeClr val="bg1"/>
                </a:solidFill>
                <a:effectLst/>
                <a:latin typeface="Arial" panose="020B0604020202020204" pitchFamily="34" charset="0"/>
                <a:cs typeface="Arial" panose="020B0604020202020204" pitchFamily="34" charset="0"/>
              </a:rPr>
              <a:t>, the second part of Park Chan-</a:t>
            </a:r>
            <a:r>
              <a:rPr lang="en-US" sz="1600" b="0" i="1" dirty="0" err="1">
                <a:solidFill>
                  <a:schemeClr val="bg1"/>
                </a:solidFill>
                <a:effectLst/>
                <a:latin typeface="Arial" panose="020B0604020202020204" pitchFamily="34" charset="0"/>
                <a:cs typeface="Arial" panose="020B0604020202020204" pitchFamily="34" charset="0"/>
              </a:rPr>
              <a:t>wook’s</a:t>
            </a:r>
            <a:r>
              <a:rPr lang="en-US" sz="1600" b="0" i="1" dirty="0">
                <a:solidFill>
                  <a:schemeClr val="bg1"/>
                </a:solidFill>
                <a:effectLst/>
                <a:latin typeface="Arial" panose="020B0604020202020204" pitchFamily="34" charset="0"/>
                <a:cs typeface="Arial" panose="020B0604020202020204" pitchFamily="34" charset="0"/>
              </a:rPr>
              <a:t> ‘Vengeance Trilogy’ is also his most infamous. Still revered today across all kinds of screen arts, its most famous sequence, a virtuoso single-take hallway fight, has inspired various imitators for well over a decade. But what makes Oldboy special is its consideration of the violence that it portrays – with each blow of the hammer, the film responds: “even though I am no better than a beast, don’t I have the right to live?”</a:t>
            </a:r>
          </a:p>
          <a:p>
            <a:pPr algn="l" fontAlgn="base"/>
            <a:r>
              <a:rPr lang="en-US" sz="1600" b="0" i="1" dirty="0">
                <a:solidFill>
                  <a:schemeClr val="bg1"/>
                </a:solidFill>
                <a:effectLst/>
                <a:latin typeface="Arial" panose="020B0604020202020204" pitchFamily="34" charset="0"/>
                <a:cs typeface="Arial" panose="020B0604020202020204" pitchFamily="34" charset="0"/>
              </a:rPr>
              <a:t>Based on a manga of the same name, Oldboy is the story of Oh </a:t>
            </a:r>
            <a:r>
              <a:rPr lang="en-US" sz="1600" b="0" i="1" dirty="0" err="1">
                <a:solidFill>
                  <a:schemeClr val="bg1"/>
                </a:solidFill>
                <a:effectLst/>
                <a:latin typeface="Arial" panose="020B0604020202020204" pitchFamily="34" charset="0"/>
                <a:cs typeface="Arial" panose="020B0604020202020204" pitchFamily="34" charset="0"/>
              </a:rPr>
              <a:t>Dae-su</a:t>
            </a:r>
            <a:r>
              <a:rPr lang="en-US" sz="1600" b="0" i="1" dirty="0">
                <a:solidFill>
                  <a:schemeClr val="bg1"/>
                </a:solidFill>
                <a:effectLst/>
                <a:latin typeface="Arial" panose="020B0604020202020204" pitchFamily="34" charset="0"/>
                <a:cs typeface="Arial" panose="020B0604020202020204" pitchFamily="34" charset="0"/>
              </a:rPr>
              <a:t> (Choi Min-</a:t>
            </a:r>
            <a:r>
              <a:rPr lang="en-US" sz="1600" b="0" i="1" dirty="0" err="1">
                <a:solidFill>
                  <a:schemeClr val="bg1"/>
                </a:solidFill>
                <a:effectLst/>
                <a:latin typeface="Arial" panose="020B0604020202020204" pitchFamily="34" charset="0"/>
                <a:cs typeface="Arial" panose="020B0604020202020204" pitchFamily="34" charset="0"/>
              </a:rPr>
              <a:t>sik</a:t>
            </a:r>
            <a:r>
              <a:rPr lang="en-US" sz="1600" b="0" i="1" dirty="0">
                <a:solidFill>
                  <a:schemeClr val="bg1"/>
                </a:solidFill>
                <a:effectLst/>
                <a:latin typeface="Arial" panose="020B0604020202020204" pitchFamily="34" charset="0"/>
                <a:cs typeface="Arial" panose="020B0604020202020204" pitchFamily="34" charset="0"/>
              </a:rPr>
              <a:t>), the film’s protagonist and victim. He’s introduced as an ordinary white-collar businessman, missing his daughter’s birthday after a night of drinking lands him at the police station. Shortly after being bailed out, he disappears without a trace, imprisoned for 15 years and then suddenly released with no explanation as to why, left with five days to find the answer.</a:t>
            </a:r>
          </a:p>
        </p:txBody>
      </p:sp>
    </p:spTree>
    <p:extLst>
      <p:ext uri="{BB962C8B-B14F-4D97-AF65-F5344CB8AC3E}">
        <p14:creationId xmlns:p14="http://schemas.microsoft.com/office/powerpoint/2010/main" val="3216464169"/>
      </p:ext>
    </p:extLst>
  </p:cSld>
  <p:clrMapOvr>
    <a:masterClrMapping/>
  </p:clrMapOvr>
  <p:transition spd="med">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1114F4-61B1-49B8-B695-8BE446388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
        <p:nvSpPr>
          <p:cNvPr id="4" name="TextBox 3">
            <a:extLst>
              <a:ext uri="{FF2B5EF4-FFF2-40B4-BE49-F238E27FC236}">
                <a16:creationId xmlns:a16="http://schemas.microsoft.com/office/drawing/2014/main" id="{ECAFF28E-4CA4-4EDD-8022-E6D48807BB11}"/>
              </a:ext>
            </a:extLst>
          </p:cNvPr>
          <p:cNvSpPr txBox="1"/>
          <p:nvPr/>
        </p:nvSpPr>
        <p:spPr>
          <a:xfrm>
            <a:off x="2657475" y="6229350"/>
            <a:ext cx="1943100" cy="338554"/>
          </a:xfrm>
          <a:prstGeom prst="rect">
            <a:avLst/>
          </a:prstGeom>
          <a:solidFill>
            <a:schemeClr val="tx1"/>
          </a:solidFill>
        </p:spPr>
        <p:txBody>
          <a:bodyPr wrap="square" rtlCol="0">
            <a:spAutoFit/>
          </a:bodyPr>
          <a:lstStyle/>
          <a:p>
            <a:r>
              <a:rPr lang="en-US" sz="1600" b="1" dirty="0">
                <a:solidFill>
                  <a:schemeClr val="bg1"/>
                </a:solidFill>
                <a:latin typeface="Arial" panose="020B0604020202020204" pitchFamily="34" charset="0"/>
                <a:cs typeface="Arial" panose="020B0604020202020204" pitchFamily="34" charset="0"/>
              </a:rPr>
              <a:t>YJHD (2013)</a:t>
            </a:r>
            <a:endParaRPr lang="en-US" sz="1200" b="1" dirty="0">
              <a:solidFill>
                <a:schemeClr val="bg1">
                  <a:lumMod val="50000"/>
                </a:schemeClr>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88441381-4885-465A-8221-33F5563FA47B}"/>
              </a:ext>
            </a:extLst>
          </p:cNvPr>
          <p:cNvSpPr/>
          <p:nvPr/>
        </p:nvSpPr>
        <p:spPr>
          <a:xfrm>
            <a:off x="-125936" y="475926"/>
            <a:ext cx="2440092" cy="5478423"/>
          </a:xfrm>
          <a:prstGeom prst="rect">
            <a:avLst/>
          </a:prstGeom>
          <a:noFill/>
        </p:spPr>
        <p:txBody>
          <a:bodyPr wrap="none" lIns="91440" tIns="45720" rIns="91440" bIns="45720">
            <a:spAutoFit/>
          </a:bodyPr>
          <a:lstStyle/>
          <a:p>
            <a:pPr algn="ctr"/>
            <a:r>
              <a:rPr lang="en-US" sz="3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2</a:t>
            </a:r>
          </a:p>
        </p:txBody>
      </p:sp>
      <p:sp>
        <p:nvSpPr>
          <p:cNvPr id="7" name="TextBox 6">
            <a:extLst>
              <a:ext uri="{FF2B5EF4-FFF2-40B4-BE49-F238E27FC236}">
                <a16:creationId xmlns:a16="http://schemas.microsoft.com/office/drawing/2014/main" id="{9FEC6A1E-9561-4BF3-BAB8-556236CA4670}"/>
              </a:ext>
            </a:extLst>
          </p:cNvPr>
          <p:cNvSpPr txBox="1"/>
          <p:nvPr/>
        </p:nvSpPr>
        <p:spPr>
          <a:xfrm>
            <a:off x="5273335" y="475926"/>
            <a:ext cx="6607239" cy="830997"/>
          </a:xfrm>
          <a:prstGeom prst="rect">
            <a:avLst/>
          </a:prstGeom>
          <a:noFill/>
        </p:spPr>
        <p:txBody>
          <a:bodyPr wrap="square" rtlCol="0">
            <a:spAutoFit/>
          </a:bodyPr>
          <a:lstStyle/>
          <a:p>
            <a:pPr algn="ctr"/>
            <a:r>
              <a:rPr lang="en-US" sz="4800" dirty="0">
                <a:solidFill>
                  <a:srgbClr val="FF0000"/>
                </a:solidFill>
                <a:latin typeface="Bebas Neue" panose="020B0606020202050201" pitchFamily="34" charset="0"/>
              </a:rPr>
              <a:t>Yeh Jawaani Hai </a:t>
            </a:r>
            <a:r>
              <a:rPr lang="en-US" sz="4800" dirty="0" err="1">
                <a:solidFill>
                  <a:srgbClr val="FF0000"/>
                </a:solidFill>
                <a:latin typeface="Bebas Neue" panose="020B0606020202050201" pitchFamily="34" charset="0"/>
              </a:rPr>
              <a:t>Deewani</a:t>
            </a:r>
            <a:endParaRPr lang="en-US" sz="4800" dirty="0">
              <a:solidFill>
                <a:srgbClr val="FF0000"/>
              </a:solidFill>
              <a:latin typeface="Bebas Neue" panose="020B0606020202050201" pitchFamily="34" charset="0"/>
            </a:endParaRPr>
          </a:p>
        </p:txBody>
      </p:sp>
      <p:sp>
        <p:nvSpPr>
          <p:cNvPr id="8" name="TextBox 7">
            <a:extLst>
              <a:ext uri="{FF2B5EF4-FFF2-40B4-BE49-F238E27FC236}">
                <a16:creationId xmlns:a16="http://schemas.microsoft.com/office/drawing/2014/main" id="{A3DA5A81-F8E7-4C33-9833-192B464467F8}"/>
              </a:ext>
            </a:extLst>
          </p:cNvPr>
          <p:cNvSpPr txBox="1"/>
          <p:nvPr/>
        </p:nvSpPr>
        <p:spPr>
          <a:xfrm>
            <a:off x="5373757" y="1563757"/>
            <a:ext cx="6506818" cy="4278094"/>
          </a:xfrm>
          <a:prstGeom prst="rect">
            <a:avLst/>
          </a:prstGeom>
          <a:noFill/>
        </p:spPr>
        <p:txBody>
          <a:bodyPr wrap="square" rtlCol="0">
            <a:spAutoFit/>
          </a:bodyPr>
          <a:lstStyle/>
          <a:p>
            <a:pPr algn="just"/>
            <a:r>
              <a:rPr lang="en-US" sz="1600" i="1" dirty="0">
                <a:solidFill>
                  <a:schemeClr val="bg1"/>
                </a:solidFill>
                <a:latin typeface="Arial" panose="020B0604020202020204" pitchFamily="34" charset="0"/>
                <a:cs typeface="Arial" panose="020B0604020202020204" pitchFamily="34" charset="0"/>
              </a:rPr>
              <a:t>YJHD is not a movie, it's an emotion. All of us had one character which we could all relate to. We might be a Kabir trapped inside a </a:t>
            </a:r>
            <a:r>
              <a:rPr lang="en-US" sz="1600" i="1" dirty="0" err="1">
                <a:solidFill>
                  <a:schemeClr val="bg1"/>
                </a:solidFill>
                <a:latin typeface="Arial" panose="020B0604020202020204" pitchFamily="34" charset="0"/>
                <a:cs typeface="Arial" panose="020B0604020202020204" pitchFamily="34" charset="0"/>
              </a:rPr>
              <a:t>Naina</a:t>
            </a:r>
            <a:r>
              <a:rPr lang="en-US" sz="1600" i="1" dirty="0">
                <a:solidFill>
                  <a:schemeClr val="bg1"/>
                </a:solidFill>
                <a:latin typeface="Arial" panose="020B0604020202020204" pitchFamily="34" charset="0"/>
                <a:cs typeface="Arial" panose="020B0604020202020204" pitchFamily="34" charset="0"/>
              </a:rPr>
              <a:t> or an Aditi who can't express love to her best friend. </a:t>
            </a:r>
          </a:p>
          <a:p>
            <a:pPr algn="just"/>
            <a:r>
              <a:rPr lang="en-US" sz="1600" i="1" dirty="0">
                <a:solidFill>
                  <a:schemeClr val="bg1"/>
                </a:solidFill>
                <a:latin typeface="Arial" panose="020B0604020202020204" pitchFamily="34" charset="0"/>
                <a:cs typeface="Arial" panose="020B0604020202020204" pitchFamily="34" charset="0"/>
              </a:rPr>
              <a:t>The chemistry between the two main characters, Bunny and </a:t>
            </a:r>
            <a:r>
              <a:rPr lang="en-US" sz="1600" i="1" dirty="0" err="1">
                <a:solidFill>
                  <a:schemeClr val="bg1"/>
                </a:solidFill>
                <a:latin typeface="Arial" panose="020B0604020202020204" pitchFamily="34" charset="0"/>
                <a:cs typeface="Arial" panose="020B0604020202020204" pitchFamily="34" charset="0"/>
              </a:rPr>
              <a:t>Naina</a:t>
            </a:r>
            <a:r>
              <a:rPr lang="en-US" sz="1600" i="1" dirty="0">
                <a:solidFill>
                  <a:schemeClr val="bg1"/>
                </a:solidFill>
                <a:latin typeface="Arial" panose="020B0604020202020204" pitchFamily="34" charset="0"/>
                <a:cs typeface="Arial" panose="020B0604020202020204" pitchFamily="34" charset="0"/>
              </a:rPr>
              <a:t> is the core of this movie. In the first half, when the both of them go out on a trek, it's Bunny who is playing the protagonist and teaching </a:t>
            </a:r>
            <a:r>
              <a:rPr lang="en-US" sz="1600" i="1" dirty="0" err="1">
                <a:solidFill>
                  <a:schemeClr val="bg1"/>
                </a:solidFill>
                <a:latin typeface="Arial" panose="020B0604020202020204" pitchFamily="34" charset="0"/>
                <a:cs typeface="Arial" panose="020B0604020202020204" pitchFamily="34" charset="0"/>
              </a:rPr>
              <a:t>Naina</a:t>
            </a:r>
            <a:r>
              <a:rPr lang="en-US" sz="1600" i="1" dirty="0">
                <a:solidFill>
                  <a:schemeClr val="bg1"/>
                </a:solidFill>
                <a:latin typeface="Arial" panose="020B0604020202020204" pitchFamily="34" charset="0"/>
                <a:cs typeface="Arial" panose="020B0604020202020204" pitchFamily="34" charset="0"/>
              </a:rPr>
              <a:t> how to live life and to make the most out of it. Whereas, in the second half, when they re-unite, it's </a:t>
            </a:r>
            <a:r>
              <a:rPr lang="en-US" sz="1600" i="1" dirty="0" err="1">
                <a:solidFill>
                  <a:schemeClr val="bg1"/>
                </a:solidFill>
                <a:latin typeface="Arial" panose="020B0604020202020204" pitchFamily="34" charset="0"/>
                <a:cs typeface="Arial" panose="020B0604020202020204" pitchFamily="34" charset="0"/>
              </a:rPr>
              <a:t>Naina</a:t>
            </a:r>
            <a:r>
              <a:rPr lang="en-US" sz="1600" i="1" dirty="0">
                <a:solidFill>
                  <a:schemeClr val="bg1"/>
                </a:solidFill>
                <a:latin typeface="Arial" panose="020B0604020202020204" pitchFamily="34" charset="0"/>
                <a:cs typeface="Arial" panose="020B0604020202020204" pitchFamily="34" charset="0"/>
              </a:rPr>
              <a:t> who plays the protagonist teaching Bunny how life is actually lived. </a:t>
            </a:r>
          </a:p>
          <a:p>
            <a:pPr algn="just"/>
            <a:r>
              <a:rPr lang="en-US" sz="1600" i="1" dirty="0">
                <a:solidFill>
                  <a:schemeClr val="bg1"/>
                </a:solidFill>
                <a:latin typeface="Arial" panose="020B0604020202020204" pitchFamily="34" charset="0"/>
                <a:cs typeface="Arial" panose="020B0604020202020204" pitchFamily="34" charset="0"/>
              </a:rPr>
              <a:t>"</a:t>
            </a:r>
            <a:r>
              <a:rPr lang="en-US" sz="1600" i="1" dirty="0" err="1">
                <a:solidFill>
                  <a:schemeClr val="bg1"/>
                </a:solidFill>
                <a:latin typeface="Arial" panose="020B0604020202020204" pitchFamily="34" charset="0"/>
                <a:cs typeface="Arial" panose="020B0604020202020204" pitchFamily="34" charset="0"/>
              </a:rPr>
              <a:t>Kyuki</a:t>
            </a:r>
            <a:r>
              <a:rPr lang="en-US" sz="1600" i="1" dirty="0">
                <a:solidFill>
                  <a:schemeClr val="bg1"/>
                </a:solidFill>
                <a:latin typeface="Arial" panose="020B0604020202020204" pitchFamily="34" charset="0"/>
                <a:cs typeface="Arial" panose="020B0604020202020204" pitchFamily="34" charset="0"/>
              </a:rPr>
              <a:t> </a:t>
            </a:r>
            <a:r>
              <a:rPr lang="en-US" sz="1600" i="1" dirty="0" err="1">
                <a:solidFill>
                  <a:schemeClr val="bg1"/>
                </a:solidFill>
                <a:latin typeface="Arial" panose="020B0604020202020204" pitchFamily="34" charset="0"/>
                <a:cs typeface="Arial" panose="020B0604020202020204" pitchFamily="34" charset="0"/>
              </a:rPr>
              <a:t>jitna</a:t>
            </a:r>
            <a:r>
              <a:rPr lang="en-US" sz="1600" i="1" dirty="0">
                <a:solidFill>
                  <a:schemeClr val="bg1"/>
                </a:solidFill>
                <a:latin typeface="Arial" panose="020B0604020202020204" pitchFamily="34" charset="0"/>
                <a:cs typeface="Arial" panose="020B0604020202020204" pitchFamily="34" charset="0"/>
              </a:rPr>
              <a:t> </a:t>
            </a:r>
            <a:r>
              <a:rPr lang="en-US" sz="1600" i="1" dirty="0" err="1">
                <a:solidFill>
                  <a:schemeClr val="bg1"/>
                </a:solidFill>
                <a:latin typeface="Arial" panose="020B0604020202020204" pitchFamily="34" charset="0"/>
                <a:cs typeface="Arial" panose="020B0604020202020204" pitchFamily="34" charset="0"/>
              </a:rPr>
              <a:t>bhi</a:t>
            </a:r>
            <a:r>
              <a:rPr lang="en-US" sz="1600" i="1" dirty="0">
                <a:solidFill>
                  <a:schemeClr val="bg1"/>
                </a:solidFill>
                <a:latin typeface="Arial" panose="020B0604020202020204" pitchFamily="34" charset="0"/>
                <a:cs typeface="Arial" panose="020B0604020202020204" pitchFamily="34" charset="0"/>
              </a:rPr>
              <a:t> try karo, </a:t>
            </a:r>
            <a:r>
              <a:rPr lang="en-US" sz="1600" i="1" dirty="0" err="1">
                <a:solidFill>
                  <a:schemeClr val="bg1"/>
                </a:solidFill>
                <a:latin typeface="Arial" panose="020B0604020202020204" pitchFamily="34" charset="0"/>
                <a:cs typeface="Arial" panose="020B0604020202020204" pitchFamily="34" charset="0"/>
              </a:rPr>
              <a:t>kuch</a:t>
            </a:r>
            <a:r>
              <a:rPr lang="en-US" sz="1600" i="1" dirty="0">
                <a:solidFill>
                  <a:schemeClr val="bg1"/>
                </a:solidFill>
                <a:latin typeface="Arial" panose="020B0604020202020204" pitchFamily="34" charset="0"/>
                <a:cs typeface="Arial" panose="020B0604020202020204" pitchFamily="34" charset="0"/>
              </a:rPr>
              <a:t> </a:t>
            </a:r>
            <a:r>
              <a:rPr lang="en-US" sz="1600" i="1" dirty="0" err="1">
                <a:solidFill>
                  <a:schemeClr val="bg1"/>
                </a:solidFill>
                <a:latin typeface="Arial" panose="020B0604020202020204" pitchFamily="34" charset="0"/>
                <a:cs typeface="Arial" panose="020B0604020202020204" pitchFamily="34" charset="0"/>
              </a:rPr>
              <a:t>na</a:t>
            </a:r>
            <a:r>
              <a:rPr lang="en-US" sz="1600" i="1" dirty="0">
                <a:solidFill>
                  <a:schemeClr val="bg1"/>
                </a:solidFill>
                <a:latin typeface="Arial" panose="020B0604020202020204" pitchFamily="34" charset="0"/>
                <a:cs typeface="Arial" panose="020B0604020202020204" pitchFamily="34" charset="0"/>
              </a:rPr>
              <a:t> </a:t>
            </a:r>
            <a:r>
              <a:rPr lang="en-US" sz="1600" i="1" dirty="0" err="1">
                <a:solidFill>
                  <a:schemeClr val="bg1"/>
                </a:solidFill>
                <a:latin typeface="Arial" panose="020B0604020202020204" pitchFamily="34" charset="0"/>
                <a:cs typeface="Arial" panose="020B0604020202020204" pitchFamily="34" charset="0"/>
              </a:rPr>
              <a:t>kuch</a:t>
            </a:r>
            <a:r>
              <a:rPr lang="en-US" sz="1600" i="1" dirty="0">
                <a:solidFill>
                  <a:schemeClr val="bg1"/>
                </a:solidFill>
                <a:latin typeface="Arial" panose="020B0604020202020204" pitchFamily="34" charset="0"/>
                <a:cs typeface="Arial" panose="020B0604020202020204" pitchFamily="34" charset="0"/>
              </a:rPr>
              <a:t> </a:t>
            </a:r>
            <a:r>
              <a:rPr lang="en-US" sz="1600" i="1" dirty="0" err="1">
                <a:solidFill>
                  <a:schemeClr val="bg1"/>
                </a:solidFill>
                <a:latin typeface="Arial" panose="020B0604020202020204" pitchFamily="34" charset="0"/>
                <a:cs typeface="Arial" panose="020B0604020202020204" pitchFamily="34" charset="0"/>
              </a:rPr>
              <a:t>toh</a:t>
            </a:r>
            <a:r>
              <a:rPr lang="en-US" sz="1600" i="1" dirty="0">
                <a:solidFill>
                  <a:schemeClr val="bg1"/>
                </a:solidFill>
                <a:latin typeface="Arial" panose="020B0604020202020204" pitchFamily="34" charset="0"/>
                <a:cs typeface="Arial" panose="020B0604020202020204" pitchFamily="34" charset="0"/>
              </a:rPr>
              <a:t> </a:t>
            </a:r>
            <a:r>
              <a:rPr lang="en-US" sz="1600" i="1" dirty="0" err="1">
                <a:solidFill>
                  <a:schemeClr val="bg1"/>
                </a:solidFill>
                <a:latin typeface="Arial" panose="020B0604020202020204" pitchFamily="34" charset="0"/>
                <a:cs typeface="Arial" panose="020B0604020202020204" pitchFamily="34" charset="0"/>
              </a:rPr>
              <a:t>chutega</a:t>
            </a:r>
            <a:r>
              <a:rPr lang="en-US" sz="1600" i="1" dirty="0">
                <a:solidFill>
                  <a:schemeClr val="bg1"/>
                </a:solidFill>
                <a:latin typeface="Arial" panose="020B0604020202020204" pitchFamily="34" charset="0"/>
                <a:cs typeface="Arial" panose="020B0604020202020204" pitchFamily="34" charset="0"/>
              </a:rPr>
              <a:t> hi, </a:t>
            </a:r>
            <a:r>
              <a:rPr lang="en-US" sz="1600" i="1" dirty="0" err="1">
                <a:solidFill>
                  <a:schemeClr val="bg1"/>
                </a:solidFill>
                <a:latin typeface="Arial" panose="020B0604020202020204" pitchFamily="34" charset="0"/>
                <a:cs typeface="Arial" panose="020B0604020202020204" pitchFamily="34" charset="0"/>
              </a:rPr>
              <a:t>isliye</a:t>
            </a:r>
            <a:r>
              <a:rPr lang="en-US" sz="1600" i="1" dirty="0">
                <a:solidFill>
                  <a:schemeClr val="bg1"/>
                </a:solidFill>
                <a:latin typeface="Arial" panose="020B0604020202020204" pitchFamily="34" charset="0"/>
                <a:cs typeface="Arial" panose="020B0604020202020204" pitchFamily="34" charset="0"/>
              </a:rPr>
              <a:t> </a:t>
            </a:r>
            <a:r>
              <a:rPr lang="en-US" sz="1600" i="1" dirty="0" err="1">
                <a:solidFill>
                  <a:schemeClr val="bg1"/>
                </a:solidFill>
                <a:latin typeface="Arial" panose="020B0604020202020204" pitchFamily="34" charset="0"/>
                <a:cs typeface="Arial" panose="020B0604020202020204" pitchFamily="34" charset="0"/>
              </a:rPr>
              <a:t>yahi</a:t>
            </a:r>
            <a:r>
              <a:rPr lang="en-US" sz="1600" i="1" dirty="0">
                <a:solidFill>
                  <a:schemeClr val="bg1"/>
                </a:solidFill>
                <a:latin typeface="Arial" panose="020B0604020202020204" pitchFamily="34" charset="0"/>
                <a:cs typeface="Arial" panose="020B0604020202020204" pitchFamily="34" charset="0"/>
              </a:rPr>
              <a:t> </a:t>
            </a:r>
            <a:r>
              <a:rPr lang="en-US" sz="1600" i="1" dirty="0" err="1">
                <a:solidFill>
                  <a:schemeClr val="bg1"/>
                </a:solidFill>
                <a:latin typeface="Arial" panose="020B0604020202020204" pitchFamily="34" charset="0"/>
                <a:cs typeface="Arial" panose="020B0604020202020204" pitchFamily="34" charset="0"/>
              </a:rPr>
              <a:t>iss</a:t>
            </a:r>
            <a:r>
              <a:rPr lang="en-US" sz="1600" i="1" dirty="0">
                <a:solidFill>
                  <a:schemeClr val="bg1"/>
                </a:solidFill>
                <a:latin typeface="Arial" panose="020B0604020202020204" pitchFamily="34" charset="0"/>
                <a:cs typeface="Arial" panose="020B0604020202020204" pitchFamily="34" charset="0"/>
              </a:rPr>
              <a:t> pal ka </a:t>
            </a:r>
            <a:r>
              <a:rPr lang="en-US" sz="1600" i="1" dirty="0" err="1">
                <a:solidFill>
                  <a:schemeClr val="bg1"/>
                </a:solidFill>
                <a:latin typeface="Arial" panose="020B0604020202020204" pitchFamily="34" charset="0"/>
                <a:cs typeface="Arial" panose="020B0604020202020204" pitchFamily="34" charset="0"/>
              </a:rPr>
              <a:t>maza</a:t>
            </a:r>
            <a:r>
              <a:rPr lang="en-US" sz="1600" i="1" dirty="0">
                <a:solidFill>
                  <a:schemeClr val="bg1"/>
                </a:solidFill>
                <a:latin typeface="Arial" panose="020B0604020202020204" pitchFamily="34" charset="0"/>
                <a:cs typeface="Arial" panose="020B0604020202020204" pitchFamily="34" charset="0"/>
              </a:rPr>
              <a:t> </a:t>
            </a:r>
            <a:r>
              <a:rPr lang="en-US" sz="1600" i="1" dirty="0" err="1">
                <a:solidFill>
                  <a:schemeClr val="bg1"/>
                </a:solidFill>
                <a:latin typeface="Arial" panose="020B0604020202020204" pitchFamily="34" charset="0"/>
                <a:cs typeface="Arial" panose="020B0604020202020204" pitchFamily="34" charset="0"/>
              </a:rPr>
              <a:t>lete</a:t>
            </a:r>
            <a:r>
              <a:rPr lang="en-US" sz="1600" i="1" dirty="0">
                <a:solidFill>
                  <a:schemeClr val="bg1"/>
                </a:solidFill>
                <a:latin typeface="Arial" panose="020B0604020202020204" pitchFamily="34" charset="0"/>
                <a:cs typeface="Arial" panose="020B0604020202020204" pitchFamily="34" charset="0"/>
              </a:rPr>
              <a:t> </a:t>
            </a:r>
            <a:r>
              <a:rPr lang="en-US" sz="1600" i="1" dirty="0" err="1">
                <a:solidFill>
                  <a:schemeClr val="bg1"/>
                </a:solidFill>
                <a:latin typeface="Arial" panose="020B0604020202020204" pitchFamily="34" charset="0"/>
                <a:cs typeface="Arial" panose="020B0604020202020204" pitchFamily="34" charset="0"/>
              </a:rPr>
              <a:t>hai</a:t>
            </a:r>
            <a:r>
              <a:rPr lang="en-US" sz="1600" i="1" dirty="0">
                <a:solidFill>
                  <a:schemeClr val="bg1"/>
                </a:solidFill>
                <a:latin typeface="Arial" panose="020B0604020202020204" pitchFamily="34" charset="0"/>
                <a:cs typeface="Arial" panose="020B0604020202020204" pitchFamily="34" charset="0"/>
              </a:rPr>
              <a:t>?“</a:t>
            </a:r>
          </a:p>
          <a:p>
            <a:pPr algn="just"/>
            <a:r>
              <a:rPr lang="en-US" sz="1600" i="1" dirty="0">
                <a:solidFill>
                  <a:schemeClr val="bg1"/>
                </a:solidFill>
                <a:latin typeface="Arial" panose="020B0604020202020204" pitchFamily="34" charset="0"/>
                <a:cs typeface="Arial" panose="020B0604020202020204" pitchFamily="34" charset="0"/>
              </a:rPr>
              <a:t>We run so much in life to achieve each and every thing that we sometimes end up hurrying a lot. In this hurry, we miss our moments and moreover our people. YJHD, not only in terms of your career, but in general makes us realize that's it's not about chasing what you don't have but embracing what you have and the people you are with. Because in the end that's all you will have.</a:t>
            </a:r>
          </a:p>
        </p:txBody>
      </p:sp>
      <p:pic>
        <p:nvPicPr>
          <p:cNvPr id="9" name="Picture 8">
            <a:extLst>
              <a:ext uri="{FF2B5EF4-FFF2-40B4-BE49-F238E27FC236}">
                <a16:creationId xmlns:a16="http://schemas.microsoft.com/office/drawing/2014/main" id="{3579C6FC-9CF5-4D2B-8FCE-67AE758E24F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06326" y="977964"/>
            <a:ext cx="3095713" cy="4474345"/>
          </a:xfrm>
          <a:prstGeom prst="rect">
            <a:avLst/>
          </a:prstGeom>
        </p:spPr>
      </p:pic>
    </p:spTree>
    <p:extLst>
      <p:ext uri="{BB962C8B-B14F-4D97-AF65-F5344CB8AC3E}">
        <p14:creationId xmlns:p14="http://schemas.microsoft.com/office/powerpoint/2010/main" val="4057594736"/>
      </p:ext>
    </p:extLst>
  </p:cSld>
  <p:clrMapOvr>
    <a:masterClrMapping/>
  </p:clrMapOvr>
  <p:transition spd="med">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1114F4-61B1-49B8-B695-8BE446388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
        <p:nvSpPr>
          <p:cNvPr id="4" name="TextBox 3">
            <a:extLst>
              <a:ext uri="{FF2B5EF4-FFF2-40B4-BE49-F238E27FC236}">
                <a16:creationId xmlns:a16="http://schemas.microsoft.com/office/drawing/2014/main" id="{ECAFF28E-4CA4-4EDD-8022-E6D48807BB11}"/>
              </a:ext>
            </a:extLst>
          </p:cNvPr>
          <p:cNvSpPr txBox="1"/>
          <p:nvPr/>
        </p:nvSpPr>
        <p:spPr>
          <a:xfrm>
            <a:off x="2657475" y="6229350"/>
            <a:ext cx="1943100" cy="338554"/>
          </a:xfrm>
          <a:prstGeom prst="rect">
            <a:avLst/>
          </a:prstGeom>
          <a:solidFill>
            <a:schemeClr val="tx1"/>
          </a:solidFill>
        </p:spPr>
        <p:txBody>
          <a:bodyPr wrap="square" rtlCol="0">
            <a:spAutoFit/>
          </a:bodyPr>
          <a:lstStyle/>
          <a:p>
            <a:r>
              <a:rPr lang="en-US" sz="1600" b="1" dirty="0">
                <a:solidFill>
                  <a:schemeClr val="bg1"/>
                </a:solidFill>
                <a:latin typeface="Arial" panose="020B0604020202020204" pitchFamily="34" charset="0"/>
                <a:cs typeface="Arial" panose="020B0604020202020204" pitchFamily="34" charset="0"/>
              </a:rPr>
              <a:t>PARASITE (2019)</a:t>
            </a:r>
            <a:endParaRPr lang="en-US" sz="1200" b="1" dirty="0">
              <a:solidFill>
                <a:schemeClr val="bg1">
                  <a:lumMod val="50000"/>
                </a:schemeClr>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88441381-4885-465A-8221-33F5563FA47B}"/>
              </a:ext>
            </a:extLst>
          </p:cNvPr>
          <p:cNvSpPr/>
          <p:nvPr/>
        </p:nvSpPr>
        <p:spPr>
          <a:xfrm>
            <a:off x="-189254" y="475926"/>
            <a:ext cx="2566728" cy="5478423"/>
          </a:xfrm>
          <a:prstGeom prst="rect">
            <a:avLst/>
          </a:prstGeom>
          <a:noFill/>
        </p:spPr>
        <p:txBody>
          <a:bodyPr wrap="none" lIns="91440" tIns="45720" rIns="91440" bIns="45720">
            <a:spAutoFit/>
          </a:bodyPr>
          <a:lstStyle/>
          <a:p>
            <a:pPr algn="ctr"/>
            <a:r>
              <a:rPr lang="en-US" sz="35000" b="1" dirty="0">
                <a:ln w="9525">
                  <a:solidFill>
                    <a:schemeClr val="bg1"/>
                  </a:solidFill>
                  <a:prstDash val="solid"/>
                </a:ln>
                <a:effectLst>
                  <a:outerShdw blurRad="12700" dist="38100" dir="2700000" algn="tl" rotWithShape="0">
                    <a:schemeClr val="bg1">
                      <a:lumMod val="50000"/>
                    </a:schemeClr>
                  </a:outerShdw>
                </a:effectLst>
                <a:latin typeface="Impact" panose="020B0806030902050204" pitchFamily="34" charset="0"/>
              </a:rPr>
              <a:t>3</a:t>
            </a:r>
            <a:endParaRPr lang="en-US" sz="3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endParaRPr>
          </a:p>
        </p:txBody>
      </p:sp>
      <p:pic>
        <p:nvPicPr>
          <p:cNvPr id="6" name="Picture 5">
            <a:extLst>
              <a:ext uri="{FF2B5EF4-FFF2-40B4-BE49-F238E27FC236}">
                <a16:creationId xmlns:a16="http://schemas.microsoft.com/office/drawing/2014/main" id="{4E858F2A-0CB0-43ED-96E4-A70D34309547}"/>
              </a:ext>
            </a:extLst>
          </p:cNvPr>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498178" y="691616"/>
            <a:ext cx="3272605" cy="4919302"/>
          </a:xfrm>
          <a:prstGeom prst="rect">
            <a:avLst/>
          </a:prstGeom>
        </p:spPr>
      </p:pic>
      <p:sp>
        <p:nvSpPr>
          <p:cNvPr id="7" name="TextBox 6">
            <a:extLst>
              <a:ext uri="{FF2B5EF4-FFF2-40B4-BE49-F238E27FC236}">
                <a16:creationId xmlns:a16="http://schemas.microsoft.com/office/drawing/2014/main" id="{9FEC6A1E-9561-4BF3-BAB8-556236CA4670}"/>
              </a:ext>
            </a:extLst>
          </p:cNvPr>
          <p:cNvSpPr txBox="1"/>
          <p:nvPr/>
        </p:nvSpPr>
        <p:spPr>
          <a:xfrm>
            <a:off x="6215270" y="475926"/>
            <a:ext cx="4585252" cy="1323439"/>
          </a:xfrm>
          <a:prstGeom prst="rect">
            <a:avLst/>
          </a:prstGeom>
          <a:noFill/>
        </p:spPr>
        <p:txBody>
          <a:bodyPr wrap="square" rtlCol="0">
            <a:spAutoFit/>
          </a:bodyPr>
          <a:lstStyle/>
          <a:p>
            <a:pPr algn="ctr"/>
            <a:r>
              <a:rPr lang="en-US" sz="8000" dirty="0">
                <a:solidFill>
                  <a:srgbClr val="FF0000"/>
                </a:solidFill>
                <a:latin typeface="Bebas Neue" panose="020B0606020202050201" pitchFamily="34" charset="0"/>
              </a:rPr>
              <a:t>PARASITE</a:t>
            </a:r>
          </a:p>
        </p:txBody>
      </p:sp>
      <p:sp>
        <p:nvSpPr>
          <p:cNvPr id="8" name="TextBox 7">
            <a:extLst>
              <a:ext uri="{FF2B5EF4-FFF2-40B4-BE49-F238E27FC236}">
                <a16:creationId xmlns:a16="http://schemas.microsoft.com/office/drawing/2014/main" id="{A3DA5A81-F8E7-4C33-9833-192B464467F8}"/>
              </a:ext>
            </a:extLst>
          </p:cNvPr>
          <p:cNvSpPr txBox="1"/>
          <p:nvPr/>
        </p:nvSpPr>
        <p:spPr>
          <a:xfrm>
            <a:off x="5373757" y="1634778"/>
            <a:ext cx="6506818" cy="4016484"/>
          </a:xfrm>
          <a:prstGeom prst="rect">
            <a:avLst/>
          </a:prstGeom>
          <a:noFill/>
        </p:spPr>
        <p:txBody>
          <a:bodyPr wrap="square" rtlCol="0">
            <a:spAutoFit/>
          </a:bodyPr>
          <a:lstStyle/>
          <a:p>
            <a:pPr algn="l" fontAlgn="base"/>
            <a:r>
              <a:rPr lang="en-US" sz="1500" b="0" i="1" dirty="0">
                <a:solidFill>
                  <a:schemeClr val="bg1"/>
                </a:solidFill>
                <a:effectLst/>
                <a:latin typeface="Arial" panose="020B0604020202020204" pitchFamily="34" charset="0"/>
                <a:cs typeface="Arial" panose="020B0604020202020204" pitchFamily="34" charset="0"/>
              </a:rPr>
              <a:t>As a film about a family imposing on another, and keeping dark secrets hidden beneath the surface, Parasite achieves to tell a multi-layered story in a widely entertaining manner, but without sacrificing the believability of its central narrative.</a:t>
            </a:r>
            <a:br>
              <a:rPr lang="en-US" sz="1500" i="1" dirty="0">
                <a:solidFill>
                  <a:schemeClr val="bg1"/>
                </a:solidFill>
                <a:latin typeface="Arial" panose="020B0604020202020204" pitchFamily="34" charset="0"/>
                <a:cs typeface="Arial" panose="020B0604020202020204" pitchFamily="34" charset="0"/>
              </a:rPr>
            </a:br>
            <a:r>
              <a:rPr lang="en-US" sz="1500" i="1" dirty="0">
                <a:solidFill>
                  <a:schemeClr val="bg1"/>
                </a:solidFill>
                <a:latin typeface="Arial" panose="020B0604020202020204" pitchFamily="34" charset="0"/>
                <a:cs typeface="Arial" panose="020B0604020202020204" pitchFamily="34" charset="0"/>
              </a:rPr>
              <a:t>W</a:t>
            </a:r>
            <a:r>
              <a:rPr lang="en-US" sz="1500" b="0" i="1" dirty="0">
                <a:solidFill>
                  <a:schemeClr val="bg1"/>
                </a:solidFill>
                <a:effectLst/>
                <a:latin typeface="Arial" panose="020B0604020202020204" pitchFamily="34" charset="0"/>
                <a:cs typeface="Arial" panose="020B0604020202020204" pitchFamily="34" charset="0"/>
              </a:rPr>
              <a:t>hen it comes to crafting weighty social commentaries under the guise of lighter fare, writer-director Bong Joon-ho is in a class of his own.</a:t>
            </a:r>
            <a:br>
              <a:rPr lang="en-US" sz="1500" i="1" dirty="0">
                <a:solidFill>
                  <a:schemeClr val="bg1"/>
                </a:solidFill>
                <a:latin typeface="Arial" panose="020B0604020202020204" pitchFamily="34" charset="0"/>
                <a:cs typeface="Arial" panose="020B0604020202020204" pitchFamily="34" charset="0"/>
              </a:rPr>
            </a:br>
            <a:r>
              <a:rPr lang="en-US" sz="1500" b="0" i="1" dirty="0">
                <a:solidFill>
                  <a:schemeClr val="bg1"/>
                </a:solidFill>
                <a:effectLst/>
                <a:latin typeface="Arial" panose="020B0604020202020204" pitchFamily="34" charset="0"/>
                <a:cs typeface="Arial" panose="020B0604020202020204" pitchFamily="34" charset="0"/>
              </a:rPr>
              <a:t>The film follows a lower-class South Korean family as they slowly integrate themselves in the lives of an upper-class family and their lavish household. As their entanglement is spun out of a web of deceit, the lowly family find themselves skating on thin ice when it comes to keeping up appearances.</a:t>
            </a:r>
            <a:br>
              <a:rPr lang="en-US" sz="1500" i="1" dirty="0">
                <a:solidFill>
                  <a:schemeClr val="bg1"/>
                </a:solidFill>
                <a:latin typeface="Arial" panose="020B0604020202020204" pitchFamily="34" charset="0"/>
                <a:cs typeface="Arial" panose="020B0604020202020204" pitchFamily="34" charset="0"/>
              </a:rPr>
            </a:br>
            <a:r>
              <a:rPr lang="en-US" sz="1500" b="0" i="1" dirty="0">
                <a:solidFill>
                  <a:schemeClr val="bg1"/>
                </a:solidFill>
                <a:effectLst/>
                <a:latin typeface="Arial" panose="020B0604020202020204" pitchFamily="34" charset="0"/>
                <a:cs typeface="Arial" panose="020B0604020202020204" pitchFamily="34" charset="0"/>
              </a:rPr>
              <a:t>It's a twisty satire on social-economic disparities in South Korean society that swings broadly in tone, and sometimes threatens to tip over the edge, but never feels less than meticulously calculated in its tonal shifts.</a:t>
            </a:r>
            <a:br>
              <a:rPr lang="en-US" sz="1500" i="1" dirty="0">
                <a:solidFill>
                  <a:schemeClr val="bg1"/>
                </a:solidFill>
                <a:latin typeface="Arial" panose="020B0604020202020204" pitchFamily="34" charset="0"/>
                <a:cs typeface="Arial" panose="020B0604020202020204" pitchFamily="34" charset="0"/>
              </a:rPr>
            </a:br>
            <a:r>
              <a:rPr lang="en-US" sz="1500" b="0" i="1" dirty="0">
                <a:solidFill>
                  <a:schemeClr val="bg1"/>
                </a:solidFill>
                <a:effectLst/>
                <a:latin typeface="Arial" panose="020B0604020202020204" pitchFamily="34" charset="0"/>
                <a:cs typeface="Arial" panose="020B0604020202020204" pitchFamily="34" charset="0"/>
              </a:rPr>
              <a:t>However, to reveal anything more about the story would be to take away from the overall experience, as each act is marked by a major plot twist or revelation that keeps the film one step ahead of the viewer at all times. Go in blind if you can and expect an unforgettable ride.</a:t>
            </a:r>
          </a:p>
        </p:txBody>
      </p:sp>
      <p:pic>
        <p:nvPicPr>
          <p:cNvPr id="9" name="Picture 8">
            <a:extLst>
              <a:ext uri="{FF2B5EF4-FFF2-40B4-BE49-F238E27FC236}">
                <a16:creationId xmlns:a16="http://schemas.microsoft.com/office/drawing/2014/main" id="{BF67342A-A73C-45BD-AD58-20DB5DF7635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526941" y="691615"/>
            <a:ext cx="3184428" cy="4919303"/>
          </a:xfrm>
          <a:prstGeom prst="rect">
            <a:avLst/>
          </a:prstGeom>
        </p:spPr>
      </p:pic>
    </p:spTree>
    <p:extLst>
      <p:ext uri="{BB962C8B-B14F-4D97-AF65-F5344CB8AC3E}">
        <p14:creationId xmlns:p14="http://schemas.microsoft.com/office/powerpoint/2010/main" val="3871854130"/>
      </p:ext>
    </p:extLst>
  </p:cSld>
  <p:clrMapOvr>
    <a:masterClrMapping/>
  </p:clrMapOvr>
  <p:transition spd="med">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1114F4-61B1-49B8-B695-8BE446388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
        <p:nvSpPr>
          <p:cNvPr id="4" name="TextBox 3">
            <a:extLst>
              <a:ext uri="{FF2B5EF4-FFF2-40B4-BE49-F238E27FC236}">
                <a16:creationId xmlns:a16="http://schemas.microsoft.com/office/drawing/2014/main" id="{ECAFF28E-4CA4-4EDD-8022-E6D48807BB11}"/>
              </a:ext>
            </a:extLst>
          </p:cNvPr>
          <p:cNvSpPr txBox="1"/>
          <p:nvPr/>
        </p:nvSpPr>
        <p:spPr>
          <a:xfrm>
            <a:off x="2657475" y="6229350"/>
            <a:ext cx="1943100" cy="338554"/>
          </a:xfrm>
          <a:prstGeom prst="rect">
            <a:avLst/>
          </a:prstGeom>
          <a:solidFill>
            <a:schemeClr val="tx1"/>
          </a:solidFill>
        </p:spPr>
        <p:txBody>
          <a:bodyPr wrap="square" rtlCol="0">
            <a:spAutoFit/>
          </a:bodyPr>
          <a:lstStyle/>
          <a:p>
            <a:r>
              <a:rPr lang="en-US" sz="1600" b="1" dirty="0">
                <a:solidFill>
                  <a:schemeClr val="bg1"/>
                </a:solidFill>
                <a:latin typeface="Arial" panose="020B0604020202020204" pitchFamily="34" charset="0"/>
                <a:cs typeface="Arial" panose="020B0604020202020204" pitchFamily="34" charset="0"/>
              </a:rPr>
              <a:t>KUBO (2016)</a:t>
            </a:r>
            <a:endParaRPr lang="en-US" sz="1200" b="1" dirty="0">
              <a:solidFill>
                <a:schemeClr val="bg1">
                  <a:lumMod val="50000"/>
                </a:schemeClr>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88441381-4885-465A-8221-33F5563FA47B}"/>
              </a:ext>
            </a:extLst>
          </p:cNvPr>
          <p:cNvSpPr/>
          <p:nvPr/>
        </p:nvSpPr>
        <p:spPr>
          <a:xfrm>
            <a:off x="-120325" y="475926"/>
            <a:ext cx="2428871" cy="5478423"/>
          </a:xfrm>
          <a:prstGeom prst="rect">
            <a:avLst/>
          </a:prstGeom>
          <a:noFill/>
        </p:spPr>
        <p:txBody>
          <a:bodyPr wrap="none" lIns="91440" tIns="45720" rIns="91440" bIns="45720">
            <a:spAutoFit/>
          </a:bodyPr>
          <a:lstStyle/>
          <a:p>
            <a:pPr algn="ctr"/>
            <a:r>
              <a:rPr lang="en-US" sz="3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4</a:t>
            </a:r>
          </a:p>
        </p:txBody>
      </p:sp>
      <p:pic>
        <p:nvPicPr>
          <p:cNvPr id="6" name="Picture 5">
            <a:extLst>
              <a:ext uri="{FF2B5EF4-FFF2-40B4-BE49-F238E27FC236}">
                <a16:creationId xmlns:a16="http://schemas.microsoft.com/office/drawing/2014/main" id="{4E858F2A-0CB0-43ED-96E4-A70D34309547}"/>
              </a:ext>
            </a:extLst>
          </p:cNvPr>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498178" y="691616"/>
            <a:ext cx="3272605" cy="4919302"/>
          </a:xfrm>
          <a:prstGeom prst="rect">
            <a:avLst/>
          </a:prstGeom>
        </p:spPr>
      </p:pic>
      <p:sp>
        <p:nvSpPr>
          <p:cNvPr id="7" name="TextBox 6">
            <a:extLst>
              <a:ext uri="{FF2B5EF4-FFF2-40B4-BE49-F238E27FC236}">
                <a16:creationId xmlns:a16="http://schemas.microsoft.com/office/drawing/2014/main" id="{9FEC6A1E-9561-4BF3-BAB8-556236CA4670}"/>
              </a:ext>
            </a:extLst>
          </p:cNvPr>
          <p:cNvSpPr txBox="1"/>
          <p:nvPr/>
        </p:nvSpPr>
        <p:spPr>
          <a:xfrm>
            <a:off x="5259473" y="515037"/>
            <a:ext cx="6735385" cy="830997"/>
          </a:xfrm>
          <a:prstGeom prst="rect">
            <a:avLst/>
          </a:prstGeom>
          <a:noFill/>
        </p:spPr>
        <p:txBody>
          <a:bodyPr wrap="square" rtlCol="0">
            <a:spAutoFit/>
          </a:bodyPr>
          <a:lstStyle/>
          <a:p>
            <a:pPr algn="ctr"/>
            <a:r>
              <a:rPr lang="en-US" sz="4800" dirty="0">
                <a:solidFill>
                  <a:srgbClr val="FF0000"/>
                </a:solidFill>
                <a:latin typeface="Bebas Neue" panose="020B0606020202050201" pitchFamily="34" charset="0"/>
              </a:rPr>
              <a:t>Kubo and the Two Strings</a:t>
            </a:r>
          </a:p>
        </p:txBody>
      </p:sp>
      <p:sp>
        <p:nvSpPr>
          <p:cNvPr id="8" name="TextBox 7">
            <a:extLst>
              <a:ext uri="{FF2B5EF4-FFF2-40B4-BE49-F238E27FC236}">
                <a16:creationId xmlns:a16="http://schemas.microsoft.com/office/drawing/2014/main" id="{A3DA5A81-F8E7-4C33-9833-192B464467F8}"/>
              </a:ext>
            </a:extLst>
          </p:cNvPr>
          <p:cNvSpPr txBox="1"/>
          <p:nvPr/>
        </p:nvSpPr>
        <p:spPr>
          <a:xfrm>
            <a:off x="5373756" y="1346034"/>
            <a:ext cx="6506818" cy="4401205"/>
          </a:xfrm>
          <a:prstGeom prst="rect">
            <a:avLst/>
          </a:prstGeom>
          <a:noFill/>
        </p:spPr>
        <p:txBody>
          <a:bodyPr wrap="square" rtlCol="0">
            <a:spAutoFit/>
          </a:bodyPr>
          <a:lstStyle/>
          <a:p>
            <a:pPr algn="just"/>
            <a:r>
              <a:rPr lang="en-US" sz="1400" i="1" dirty="0">
                <a:solidFill>
                  <a:schemeClr val="bg1"/>
                </a:solidFill>
                <a:latin typeface="Arial" panose="020B0604020202020204" pitchFamily="34" charset="0"/>
                <a:cs typeface="Arial" panose="020B0604020202020204" pitchFamily="34" charset="0"/>
              </a:rPr>
              <a:t>The story of Kubo, a boy with supernatural gifts who inadvertently summons vengeful spirits from his past, is set in a feudal Japan infused with enchantment. Kubo supports his ailing mother as a storyteller, his tales illustrated with bewitched origami figures that dance and act out the narratives he accompanies on a three-stringed lute. There is a lyrical quality to the writing, which is a refreshing alternative to the slapdash slang assault of many family films. One day Kubo ignores his mother’s warning and stays out at night, allowing his malevolent aunts to find him. Kabuki-masked, with long, witchy hair and voices loaded with snickering ill will, they look like escapees from any number of J-horror movies. They are just one of the genuinely creepy elements that may prove challenging for younger children. Kubo’s sorceress mother sacrifices herself to save him, sending him on a journey accompanied by a permanently exasperated monkey (voiced to laconic perfection by Charlize Theron) and an amnesiac samurai turned stag beetle.</a:t>
            </a:r>
          </a:p>
          <a:p>
            <a:pPr algn="just"/>
            <a:r>
              <a:rPr lang="en-US" sz="1400" i="1" dirty="0">
                <a:solidFill>
                  <a:schemeClr val="bg1"/>
                </a:solidFill>
                <a:latin typeface="Arial" panose="020B0604020202020204" pitchFamily="34" charset="0"/>
                <a:cs typeface="Arial" panose="020B0604020202020204" pitchFamily="34" charset="0"/>
              </a:rPr>
              <a:t>Kubo’s quest, swept along by Dario </a:t>
            </a:r>
            <a:r>
              <a:rPr lang="en-US" sz="1400" i="1" dirty="0" err="1">
                <a:solidFill>
                  <a:schemeClr val="bg1"/>
                </a:solidFill>
                <a:latin typeface="Arial" panose="020B0604020202020204" pitchFamily="34" charset="0"/>
                <a:cs typeface="Arial" panose="020B0604020202020204" pitchFamily="34" charset="0"/>
              </a:rPr>
              <a:t>Marianelli’s</a:t>
            </a:r>
            <a:r>
              <a:rPr lang="en-US" sz="1400" i="1" dirty="0">
                <a:solidFill>
                  <a:schemeClr val="bg1"/>
                </a:solidFill>
                <a:latin typeface="Arial" panose="020B0604020202020204" pitchFamily="34" charset="0"/>
                <a:cs typeface="Arial" panose="020B0604020202020204" pitchFamily="34" charset="0"/>
              </a:rPr>
              <a:t> gorgeous, surging score, takes him through lands as exquisitely </a:t>
            </a:r>
            <a:r>
              <a:rPr lang="en-US" sz="1400" i="1" dirty="0" err="1">
                <a:solidFill>
                  <a:schemeClr val="bg1"/>
                </a:solidFill>
                <a:latin typeface="Arial" panose="020B0604020202020204" pitchFamily="34" charset="0"/>
                <a:cs typeface="Arial" panose="020B0604020202020204" pitchFamily="34" charset="0"/>
              </a:rPr>
              <a:t>realised</a:t>
            </a:r>
            <a:r>
              <a:rPr lang="en-US" sz="1400" i="1" dirty="0">
                <a:solidFill>
                  <a:schemeClr val="bg1"/>
                </a:solidFill>
                <a:latin typeface="Arial" panose="020B0604020202020204" pitchFamily="34" charset="0"/>
                <a:cs typeface="Arial" panose="020B0604020202020204" pitchFamily="34" charset="0"/>
              </a:rPr>
              <a:t> as anything in Zhang Yimou’s sumptuous martial arts fantasy Hero. It sees him do battle with a skeleton monster that is a direct descendant of Ray Harryhausen’s bony warriors from Jason and the Argonauts. And it explores unexpectedly profound ideas of rebirth and destiny rewritten, like origami paper sheets refolded into another form.</a:t>
            </a:r>
          </a:p>
        </p:txBody>
      </p:sp>
      <p:pic>
        <p:nvPicPr>
          <p:cNvPr id="9" name="Picture 8">
            <a:extLst>
              <a:ext uri="{FF2B5EF4-FFF2-40B4-BE49-F238E27FC236}">
                <a16:creationId xmlns:a16="http://schemas.microsoft.com/office/drawing/2014/main" id="{7B5BC740-FBAE-463D-9B9C-8279F889BDD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496264" y="727494"/>
            <a:ext cx="3272605" cy="4847546"/>
          </a:xfrm>
          <a:prstGeom prst="rect">
            <a:avLst/>
          </a:prstGeom>
        </p:spPr>
      </p:pic>
    </p:spTree>
    <p:extLst>
      <p:ext uri="{BB962C8B-B14F-4D97-AF65-F5344CB8AC3E}">
        <p14:creationId xmlns:p14="http://schemas.microsoft.com/office/powerpoint/2010/main" val="2377587890"/>
      </p:ext>
    </p:extLst>
  </p:cSld>
  <p:clrMapOvr>
    <a:masterClrMapping/>
  </p:clrMapOvr>
  <p:transition spd="med">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01114F4-61B1-49B8-B695-8BE446388E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
        <p:nvSpPr>
          <p:cNvPr id="4" name="TextBox 3">
            <a:extLst>
              <a:ext uri="{FF2B5EF4-FFF2-40B4-BE49-F238E27FC236}">
                <a16:creationId xmlns:a16="http://schemas.microsoft.com/office/drawing/2014/main" id="{ECAFF28E-4CA4-4EDD-8022-E6D48807BB11}"/>
              </a:ext>
            </a:extLst>
          </p:cNvPr>
          <p:cNvSpPr txBox="1"/>
          <p:nvPr/>
        </p:nvSpPr>
        <p:spPr>
          <a:xfrm>
            <a:off x="2657474" y="6229350"/>
            <a:ext cx="2340654" cy="338554"/>
          </a:xfrm>
          <a:prstGeom prst="rect">
            <a:avLst/>
          </a:prstGeom>
          <a:solidFill>
            <a:schemeClr val="tx1"/>
          </a:solidFill>
        </p:spPr>
        <p:txBody>
          <a:bodyPr wrap="square" rtlCol="0">
            <a:spAutoFit/>
          </a:bodyPr>
          <a:lstStyle/>
          <a:p>
            <a:r>
              <a:rPr lang="en-US" sz="1600" b="1" dirty="0">
                <a:solidFill>
                  <a:schemeClr val="bg1"/>
                </a:solidFill>
                <a:latin typeface="Arial" panose="020B0604020202020204" pitchFamily="34" charset="0"/>
                <a:cs typeface="Arial" panose="020B0604020202020204" pitchFamily="34" charset="0"/>
              </a:rPr>
              <a:t>Kung Fu Hustle (2004)</a:t>
            </a:r>
            <a:endParaRPr lang="en-US" sz="1200" b="1" dirty="0">
              <a:solidFill>
                <a:schemeClr val="bg1">
                  <a:lumMod val="50000"/>
                </a:schemeClr>
              </a:solidFill>
              <a:latin typeface="Arial" panose="020B0604020202020204" pitchFamily="34" charset="0"/>
              <a:cs typeface="Arial" panose="020B0604020202020204" pitchFamily="34" charset="0"/>
            </a:endParaRPr>
          </a:p>
        </p:txBody>
      </p:sp>
      <p:sp>
        <p:nvSpPr>
          <p:cNvPr id="5" name="Rectangle 4">
            <a:extLst>
              <a:ext uri="{FF2B5EF4-FFF2-40B4-BE49-F238E27FC236}">
                <a16:creationId xmlns:a16="http://schemas.microsoft.com/office/drawing/2014/main" id="{88441381-4885-465A-8221-33F5563FA47B}"/>
              </a:ext>
            </a:extLst>
          </p:cNvPr>
          <p:cNvSpPr/>
          <p:nvPr/>
        </p:nvSpPr>
        <p:spPr>
          <a:xfrm>
            <a:off x="-203681" y="475926"/>
            <a:ext cx="2595583" cy="5478423"/>
          </a:xfrm>
          <a:prstGeom prst="rect">
            <a:avLst/>
          </a:prstGeom>
          <a:noFill/>
        </p:spPr>
        <p:txBody>
          <a:bodyPr wrap="none" lIns="91440" tIns="45720" rIns="91440" bIns="45720">
            <a:spAutoFit/>
          </a:bodyPr>
          <a:lstStyle/>
          <a:p>
            <a:pPr algn="ctr"/>
            <a:r>
              <a:rPr lang="en-US" sz="35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latin typeface="Impact" panose="020B0806030902050204" pitchFamily="34" charset="0"/>
              </a:rPr>
              <a:t>5</a:t>
            </a:r>
          </a:p>
        </p:txBody>
      </p:sp>
      <p:pic>
        <p:nvPicPr>
          <p:cNvPr id="6" name="Picture 5">
            <a:extLst>
              <a:ext uri="{FF2B5EF4-FFF2-40B4-BE49-F238E27FC236}">
                <a16:creationId xmlns:a16="http://schemas.microsoft.com/office/drawing/2014/main" id="{4E858F2A-0CB0-43ED-96E4-A70D34309547}"/>
              </a:ext>
            </a:extLst>
          </p:cNvPr>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498178" y="691616"/>
            <a:ext cx="3272605" cy="4919302"/>
          </a:xfrm>
          <a:prstGeom prst="rect">
            <a:avLst/>
          </a:prstGeom>
        </p:spPr>
      </p:pic>
      <p:sp>
        <p:nvSpPr>
          <p:cNvPr id="7" name="TextBox 6">
            <a:extLst>
              <a:ext uri="{FF2B5EF4-FFF2-40B4-BE49-F238E27FC236}">
                <a16:creationId xmlns:a16="http://schemas.microsoft.com/office/drawing/2014/main" id="{9FEC6A1E-9561-4BF3-BAB8-556236CA4670}"/>
              </a:ext>
            </a:extLst>
          </p:cNvPr>
          <p:cNvSpPr txBox="1"/>
          <p:nvPr/>
        </p:nvSpPr>
        <p:spPr>
          <a:xfrm>
            <a:off x="5441883" y="385206"/>
            <a:ext cx="6370565" cy="1323439"/>
          </a:xfrm>
          <a:prstGeom prst="rect">
            <a:avLst/>
          </a:prstGeom>
          <a:noFill/>
        </p:spPr>
        <p:txBody>
          <a:bodyPr wrap="square" rtlCol="0">
            <a:spAutoFit/>
          </a:bodyPr>
          <a:lstStyle/>
          <a:p>
            <a:pPr algn="ctr"/>
            <a:r>
              <a:rPr lang="en-US" sz="8000" dirty="0">
                <a:solidFill>
                  <a:srgbClr val="FF0000"/>
                </a:solidFill>
                <a:latin typeface="Bebas Neue" panose="020B0606020202050201" pitchFamily="34" charset="0"/>
              </a:rPr>
              <a:t>Kung Fu Hustle</a:t>
            </a:r>
          </a:p>
        </p:txBody>
      </p:sp>
      <p:sp>
        <p:nvSpPr>
          <p:cNvPr id="8" name="TextBox 7">
            <a:extLst>
              <a:ext uri="{FF2B5EF4-FFF2-40B4-BE49-F238E27FC236}">
                <a16:creationId xmlns:a16="http://schemas.microsoft.com/office/drawing/2014/main" id="{A3DA5A81-F8E7-4C33-9833-192B464467F8}"/>
              </a:ext>
            </a:extLst>
          </p:cNvPr>
          <p:cNvSpPr txBox="1"/>
          <p:nvPr/>
        </p:nvSpPr>
        <p:spPr>
          <a:xfrm>
            <a:off x="5373756" y="1708645"/>
            <a:ext cx="6506818" cy="3693319"/>
          </a:xfrm>
          <a:prstGeom prst="rect">
            <a:avLst/>
          </a:prstGeom>
          <a:noFill/>
        </p:spPr>
        <p:txBody>
          <a:bodyPr wrap="square" rtlCol="0">
            <a:spAutoFit/>
          </a:bodyPr>
          <a:lstStyle/>
          <a:p>
            <a:pPr algn="just"/>
            <a:r>
              <a:rPr lang="en-US" i="1" dirty="0">
                <a:solidFill>
                  <a:schemeClr val="bg1"/>
                </a:solidFill>
                <a:latin typeface="Arial" panose="020B0604020202020204" pitchFamily="34" charset="0"/>
                <a:cs typeface="Arial" panose="020B0604020202020204" pitchFamily="34" charset="0"/>
              </a:rPr>
              <a:t>Asian perfection.</a:t>
            </a:r>
          </a:p>
          <a:p>
            <a:pPr algn="just"/>
            <a:endParaRPr lang="en-US" i="1" dirty="0">
              <a:solidFill>
                <a:schemeClr val="bg1"/>
              </a:solidFill>
              <a:latin typeface="Arial" panose="020B0604020202020204" pitchFamily="34" charset="0"/>
              <a:cs typeface="Arial" panose="020B0604020202020204" pitchFamily="34" charset="0"/>
            </a:endParaRPr>
          </a:p>
          <a:p>
            <a:pPr algn="just"/>
            <a:r>
              <a:rPr lang="en-US" i="1" dirty="0">
                <a:solidFill>
                  <a:schemeClr val="bg1"/>
                </a:solidFill>
                <a:latin typeface="Arial" panose="020B0604020202020204" pitchFamily="34" charset="0"/>
                <a:cs typeface="Arial" panose="020B0604020202020204" pitchFamily="34" charset="0"/>
              </a:rPr>
              <a:t>Kung Fu Hustle is a black comedy martial arts movie directed and starred by Stephen Chow, so you can expect this to be a riot. Outrageously funny and with warmth on key sequences, Kung Fu Hustle favorably blended martial arts, soothing Asian music, convincing acting and deceptive comedy to draw audiences in. This film more than entertains, it mesmerizes. There were scenes when the screenplay seemed too childish and the plot development was pulled out from nowhere, but as a parody-</a:t>
            </a:r>
            <a:r>
              <a:rPr lang="en-US" i="1" dirty="0" err="1">
                <a:solidFill>
                  <a:schemeClr val="bg1"/>
                </a:solidFill>
                <a:latin typeface="Arial" panose="020B0604020202020204" pitchFamily="34" charset="0"/>
                <a:cs typeface="Arial" panose="020B0604020202020204" pitchFamily="34" charset="0"/>
              </a:rPr>
              <a:t>ish</a:t>
            </a:r>
            <a:r>
              <a:rPr lang="en-US" i="1" dirty="0">
                <a:solidFill>
                  <a:schemeClr val="bg1"/>
                </a:solidFill>
                <a:latin typeface="Arial" panose="020B0604020202020204" pitchFamily="34" charset="0"/>
                <a:cs typeface="Arial" panose="020B0604020202020204" pitchFamily="34" charset="0"/>
              </a:rPr>
              <a:t> nod to Asian action giants, Kung Fu Hustle favored nostalgia and culture over artistic accuracy. And that made all the difference.</a:t>
            </a:r>
          </a:p>
        </p:txBody>
      </p:sp>
      <p:pic>
        <p:nvPicPr>
          <p:cNvPr id="9" name="Picture 8">
            <a:extLst>
              <a:ext uri="{FF2B5EF4-FFF2-40B4-BE49-F238E27FC236}">
                <a16:creationId xmlns:a16="http://schemas.microsoft.com/office/drawing/2014/main" id="{5C41FE81-A7E0-4573-BDCC-DF4CEEDBBDD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496264" y="848170"/>
            <a:ext cx="3272605" cy="4606191"/>
          </a:xfrm>
          <a:prstGeom prst="rect">
            <a:avLst/>
          </a:prstGeom>
        </p:spPr>
      </p:pic>
    </p:spTree>
    <p:extLst>
      <p:ext uri="{BB962C8B-B14F-4D97-AF65-F5344CB8AC3E}">
        <p14:creationId xmlns:p14="http://schemas.microsoft.com/office/powerpoint/2010/main" val="2498475123"/>
      </p:ext>
    </p:extLst>
  </p:cSld>
  <p:clrMapOvr>
    <a:masterClrMapping/>
  </p:clrMapOvr>
  <p:transition spd="med">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38AA0BE9-BD30-461F-92B1-84C1A274D585}"/>
              </a:ext>
            </a:extLst>
          </p:cNvPr>
          <p:cNvPicPr>
            <a:picLocks noChangeAspect="1"/>
          </p:cNvPicPr>
          <p:nvPr/>
        </p:nvPicPr>
        <p:blipFill>
          <a:blip r:embed="rId2">
            <a:extLst>
              <a:ext uri="{28A0092B-C50C-407E-A947-70E740481C1C}">
                <a14:useLocalDpi xmlns:a14="http://schemas.microsoft.com/office/drawing/2010/main" val="0"/>
              </a:ext>
            </a:extLst>
          </a:blip>
          <a:srcRect t="4082" b="4082"/>
          <a:stretch/>
        </p:blipFill>
        <p:spPr>
          <a:xfrm flipH="1">
            <a:off x="0" y="559860"/>
            <a:ext cx="12192000" cy="6298140"/>
          </a:xfrm>
          <a:prstGeom prst="rect">
            <a:avLst/>
          </a:prstGeom>
        </p:spPr>
      </p:pic>
      <p:pic>
        <p:nvPicPr>
          <p:cNvPr id="20" name="Picture 19">
            <a:extLst>
              <a:ext uri="{FF2B5EF4-FFF2-40B4-BE49-F238E27FC236}">
                <a16:creationId xmlns:a16="http://schemas.microsoft.com/office/drawing/2014/main" id="{9206C957-508C-46EB-99AA-66F096BFC5E0}"/>
              </a:ext>
            </a:extLst>
          </p:cNvPr>
          <p:cNvPicPr>
            <a:picLocks noChangeAspect="1"/>
          </p:cNvPicPr>
          <p:nvPr/>
        </p:nvPicPr>
        <p:blipFill rotWithShape="1">
          <a:blip r:embed="rId3">
            <a:extLst>
              <a:ext uri="{28A0092B-C50C-407E-A947-70E740481C1C}">
                <a14:useLocalDpi xmlns:a14="http://schemas.microsoft.com/office/drawing/2010/main" val="0"/>
              </a:ext>
            </a:extLst>
          </a:blip>
          <a:srcRect l="48342" t="47357" b="1"/>
          <a:stretch/>
        </p:blipFill>
        <p:spPr>
          <a:xfrm rot="16200000" flipV="1">
            <a:off x="-220342" y="780197"/>
            <a:ext cx="6298142" cy="5857464"/>
          </a:xfrm>
          <a:prstGeom prst="rect">
            <a:avLst/>
          </a:prstGeom>
        </p:spPr>
      </p:pic>
      <p:pic>
        <p:nvPicPr>
          <p:cNvPr id="22" name="Picture 21">
            <a:extLst>
              <a:ext uri="{FF2B5EF4-FFF2-40B4-BE49-F238E27FC236}">
                <a16:creationId xmlns:a16="http://schemas.microsoft.com/office/drawing/2014/main" id="{5EE53DB7-19D7-4C72-A41B-6D9D0EFC416F}"/>
              </a:ext>
            </a:extLst>
          </p:cNvPr>
          <p:cNvPicPr>
            <a:picLocks noChangeAspect="1"/>
          </p:cNvPicPr>
          <p:nvPr/>
        </p:nvPicPr>
        <p:blipFill rotWithShape="1">
          <a:blip r:embed="rId3">
            <a:extLst>
              <a:ext uri="{28A0092B-C50C-407E-A947-70E740481C1C}">
                <a14:useLocalDpi xmlns:a14="http://schemas.microsoft.com/office/drawing/2010/main" val="0"/>
              </a:ext>
            </a:extLst>
          </a:blip>
          <a:srcRect l="38150" t="56933" r="5600"/>
          <a:stretch/>
        </p:blipFill>
        <p:spPr>
          <a:xfrm rot="16200000">
            <a:off x="6433458" y="1099457"/>
            <a:ext cx="6858001" cy="4659084"/>
          </a:xfrm>
          <a:prstGeom prst="rect">
            <a:avLst/>
          </a:prstGeom>
        </p:spPr>
      </p:pic>
      <p:sp>
        <p:nvSpPr>
          <p:cNvPr id="6" name="TextBox 5">
            <a:extLst>
              <a:ext uri="{FF2B5EF4-FFF2-40B4-BE49-F238E27FC236}">
                <a16:creationId xmlns:a16="http://schemas.microsoft.com/office/drawing/2014/main" id="{AD7D655F-29DE-4528-9805-3428AC8647CB}"/>
              </a:ext>
            </a:extLst>
          </p:cNvPr>
          <p:cNvSpPr txBox="1"/>
          <p:nvPr/>
        </p:nvSpPr>
        <p:spPr>
          <a:xfrm>
            <a:off x="662608" y="1120675"/>
            <a:ext cx="4903304" cy="2308324"/>
          </a:xfrm>
          <a:prstGeom prst="rect">
            <a:avLst/>
          </a:prstGeom>
          <a:noFill/>
        </p:spPr>
        <p:txBody>
          <a:bodyPr wrap="square" rtlCol="0">
            <a:spAutoFit/>
          </a:bodyPr>
          <a:lstStyle/>
          <a:p>
            <a:r>
              <a:rPr lang="en-US" sz="7200" dirty="0">
                <a:solidFill>
                  <a:srgbClr val="FF0000"/>
                </a:solidFill>
                <a:latin typeface="Bebas Neue" panose="020B0606020202050201" pitchFamily="34" charset="0"/>
              </a:rPr>
              <a:t>THANK YOU</a:t>
            </a:r>
          </a:p>
          <a:p>
            <a:r>
              <a:rPr lang="en-US" sz="7200" dirty="0">
                <a:solidFill>
                  <a:srgbClr val="FF0000"/>
                </a:solidFill>
                <a:latin typeface="Bebas Neue" panose="020B0606020202050201" pitchFamily="34" charset="0"/>
              </a:rPr>
              <a:t>FOR LISTENING!</a:t>
            </a:r>
          </a:p>
        </p:txBody>
      </p:sp>
      <p:sp>
        <p:nvSpPr>
          <p:cNvPr id="7" name="TextBox 6">
            <a:extLst>
              <a:ext uri="{FF2B5EF4-FFF2-40B4-BE49-F238E27FC236}">
                <a16:creationId xmlns:a16="http://schemas.microsoft.com/office/drawing/2014/main" id="{8BB37840-2361-48B7-B4BA-43AE7F1E4E0D}"/>
              </a:ext>
            </a:extLst>
          </p:cNvPr>
          <p:cNvSpPr txBox="1"/>
          <p:nvPr/>
        </p:nvSpPr>
        <p:spPr>
          <a:xfrm>
            <a:off x="768627" y="3246783"/>
            <a:ext cx="1391478" cy="338554"/>
          </a:xfrm>
          <a:prstGeom prst="rect">
            <a:avLst/>
          </a:prstGeom>
          <a:noFill/>
        </p:spPr>
        <p:txBody>
          <a:bodyPr wrap="square" rtlCol="0">
            <a:spAutoFit/>
          </a:bodyPr>
          <a:lstStyle/>
          <a:p>
            <a:r>
              <a:rPr lang="en-US" sz="1600" b="1" dirty="0">
                <a:solidFill>
                  <a:srgbClr val="00B05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100% Done</a:t>
            </a:r>
          </a:p>
        </p:txBody>
      </p:sp>
      <p:sp>
        <p:nvSpPr>
          <p:cNvPr id="11" name="TextBox 10">
            <a:extLst>
              <a:ext uri="{FF2B5EF4-FFF2-40B4-BE49-F238E27FC236}">
                <a16:creationId xmlns:a16="http://schemas.microsoft.com/office/drawing/2014/main" id="{BC01FE8A-785B-4A37-A549-9311438BFD10}"/>
              </a:ext>
            </a:extLst>
          </p:cNvPr>
          <p:cNvSpPr txBox="1"/>
          <p:nvPr/>
        </p:nvSpPr>
        <p:spPr>
          <a:xfrm>
            <a:off x="2040838" y="3273287"/>
            <a:ext cx="662608" cy="261610"/>
          </a:xfrm>
          <a:prstGeom prst="rect">
            <a:avLst/>
          </a:prstGeom>
          <a:noFill/>
          <a:ln>
            <a:solidFill>
              <a:schemeClr val="bg1"/>
            </a:solidFill>
          </a:ln>
        </p:spPr>
        <p:txBody>
          <a:bodyPr wrap="square" rtlCol="0">
            <a:spAutoFit/>
          </a:bodyPr>
          <a:lstStyle/>
          <a:p>
            <a:pPr algn="ctr"/>
            <a:r>
              <a:rPr lang="en-US" sz="11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19+</a:t>
            </a:r>
          </a:p>
        </p:txBody>
      </p:sp>
      <p:sp>
        <p:nvSpPr>
          <p:cNvPr id="23" name="TextBox 22">
            <a:extLst>
              <a:ext uri="{FF2B5EF4-FFF2-40B4-BE49-F238E27FC236}">
                <a16:creationId xmlns:a16="http://schemas.microsoft.com/office/drawing/2014/main" id="{EF5EC572-6335-4EE3-ADFE-C3C06756D36B}"/>
              </a:ext>
            </a:extLst>
          </p:cNvPr>
          <p:cNvSpPr txBox="1"/>
          <p:nvPr/>
        </p:nvSpPr>
        <p:spPr>
          <a:xfrm>
            <a:off x="2729948" y="3246783"/>
            <a:ext cx="1113187" cy="307777"/>
          </a:xfrm>
          <a:prstGeom prst="rect">
            <a:avLst/>
          </a:prstGeom>
          <a:noFill/>
        </p:spPr>
        <p:txBody>
          <a:bodyPr wrap="square" rtlCol="0">
            <a:spAutoFit/>
          </a:bodyPr>
          <a:lstStyle/>
          <a:p>
            <a:r>
              <a:rPr lang="en-US" sz="14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3 Members</a:t>
            </a:r>
          </a:p>
        </p:txBody>
      </p:sp>
      <p:sp>
        <p:nvSpPr>
          <p:cNvPr id="26" name="Rectangle: Rounded Corners 25">
            <a:extLst>
              <a:ext uri="{FF2B5EF4-FFF2-40B4-BE49-F238E27FC236}">
                <a16:creationId xmlns:a16="http://schemas.microsoft.com/office/drawing/2014/main" id="{66C91491-17FA-4A9A-AB1A-3760D6F8917E}"/>
              </a:ext>
            </a:extLst>
          </p:cNvPr>
          <p:cNvSpPr/>
          <p:nvPr/>
        </p:nvSpPr>
        <p:spPr>
          <a:xfrm>
            <a:off x="7532915" y="2896224"/>
            <a:ext cx="2305878" cy="689113"/>
          </a:xfrm>
          <a:prstGeom prst="roundRect">
            <a:avLst/>
          </a:prstGeom>
          <a:solidFill>
            <a:srgbClr val="FF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solidFill>
                <a:latin typeface="Arial" panose="020B0604020202020204" pitchFamily="34" charset="0"/>
                <a:cs typeface="Arial" panose="020B0604020202020204" pitchFamily="34" charset="0"/>
              </a:rPr>
              <a:t>Sign In</a:t>
            </a:r>
          </a:p>
        </p:txBody>
      </p:sp>
      <p:sp>
        <p:nvSpPr>
          <p:cNvPr id="27" name="Rectangle: Rounded Corners 26">
            <a:extLst>
              <a:ext uri="{FF2B5EF4-FFF2-40B4-BE49-F238E27FC236}">
                <a16:creationId xmlns:a16="http://schemas.microsoft.com/office/drawing/2014/main" id="{BC5D1A72-5059-4C08-8DB6-14439B214859}"/>
              </a:ext>
            </a:extLst>
          </p:cNvPr>
          <p:cNvSpPr/>
          <p:nvPr/>
        </p:nvSpPr>
        <p:spPr>
          <a:xfrm>
            <a:off x="7532915" y="3813696"/>
            <a:ext cx="2305878" cy="689113"/>
          </a:xfrm>
          <a:prstGeom prst="roundRect">
            <a:avLst/>
          </a:prstGeom>
          <a:solidFill>
            <a:srgbClr val="FF0000"/>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solidFill>
                <a:latin typeface="Arial" panose="020B0604020202020204" pitchFamily="34" charset="0"/>
                <a:cs typeface="Arial" panose="020B0604020202020204" pitchFamily="34" charset="0"/>
              </a:rPr>
              <a:t>Sign Out</a:t>
            </a:r>
          </a:p>
        </p:txBody>
      </p:sp>
      <p:sp>
        <p:nvSpPr>
          <p:cNvPr id="28" name="TextBox 27">
            <a:extLst>
              <a:ext uri="{FF2B5EF4-FFF2-40B4-BE49-F238E27FC236}">
                <a16:creationId xmlns:a16="http://schemas.microsoft.com/office/drawing/2014/main" id="{A6E4C9F7-739A-45D5-88F4-BF4D9A4AFAD1}"/>
              </a:ext>
            </a:extLst>
          </p:cNvPr>
          <p:cNvSpPr txBox="1"/>
          <p:nvPr/>
        </p:nvSpPr>
        <p:spPr>
          <a:xfrm>
            <a:off x="5680" y="6524269"/>
            <a:ext cx="12191997" cy="369332"/>
          </a:xfrm>
          <a:prstGeom prst="rect">
            <a:avLst/>
          </a:prstGeom>
          <a:solidFill>
            <a:schemeClr val="tx1"/>
          </a:solidFill>
        </p:spPr>
        <p:txBody>
          <a:bodyPr wrap="square" rtlCol="0">
            <a:spAutoFit/>
          </a:bodyPr>
          <a:lstStyle/>
          <a:p>
            <a:pPr algn="ctr"/>
            <a:r>
              <a:rPr lang="en-US" b="1" dirty="0">
                <a:solidFill>
                  <a:schemeClr val="bg1">
                    <a:lumMod val="50000"/>
                  </a:schemeClr>
                </a:solidFill>
                <a:latin typeface="Arial" panose="020B0604020202020204" pitchFamily="34" charset="0"/>
                <a:cs typeface="Arial" panose="020B0604020202020204" pitchFamily="34" charset="0"/>
              </a:rPr>
              <a:t>Questions?      Clarifications        FAQ        About Us        Help Center</a:t>
            </a:r>
          </a:p>
        </p:txBody>
      </p:sp>
      <p:pic>
        <p:nvPicPr>
          <p:cNvPr id="2" name="Picture 1">
            <a:extLst>
              <a:ext uri="{FF2B5EF4-FFF2-40B4-BE49-F238E27FC236}">
                <a16:creationId xmlns:a16="http://schemas.microsoft.com/office/drawing/2014/main" id="{CBF4059A-36F3-47FE-AA7D-AB38EF346833}"/>
              </a:ext>
            </a:extLst>
          </p:cNvPr>
          <p:cNvPicPr>
            <a:picLocks noChangeAspect="1"/>
          </p:cNvPicPr>
          <p:nvPr/>
        </p:nvPicPr>
        <p:blipFill>
          <a:blip r:embed="rId4"/>
          <a:stretch>
            <a:fillRect/>
          </a:stretch>
        </p:blipFill>
        <p:spPr>
          <a:xfrm>
            <a:off x="0" y="0"/>
            <a:ext cx="12192000" cy="524256"/>
          </a:xfrm>
          <a:prstGeom prst="rect">
            <a:avLst/>
          </a:prstGeom>
        </p:spPr>
      </p:pic>
    </p:spTree>
    <p:extLst>
      <p:ext uri="{BB962C8B-B14F-4D97-AF65-F5344CB8AC3E}">
        <p14:creationId xmlns:p14="http://schemas.microsoft.com/office/powerpoint/2010/main" val="4101468419"/>
      </p:ext>
    </p:extLst>
  </p:cSld>
  <p:clrMapOvr>
    <a:masterClrMapping/>
  </p:clrMapOvr>
  <p:transition spd="med">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TotalTime>
  <Words>1109</Words>
  <Application>Microsoft Office PowerPoint</Application>
  <PresentationFormat>Widescreen</PresentationFormat>
  <Paragraphs>40</Paragraphs>
  <Slides>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Bebas Neue</vt:lpstr>
      <vt:lpstr>Bodoni MT Condensed</vt:lpstr>
      <vt:lpstr>Calibri</vt:lpstr>
      <vt:lpstr>Calibri Light</vt:lpstr>
      <vt:lpstr>Impact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Amaan Butt</dc:creator>
  <cp:lastModifiedBy>Amaan Butt</cp:lastModifiedBy>
  <cp:revision>20</cp:revision>
  <dcterms:created xsi:type="dcterms:W3CDTF">2021-03-08T10:08:44Z</dcterms:created>
  <dcterms:modified xsi:type="dcterms:W3CDTF">2021-12-08T10:05:33Z</dcterms:modified>
</cp:coreProperties>
</file>

<file path=docProps/thumbnail.jpeg>
</file>